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1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195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E839E-BBA2-42A3-884D-83FC5FB28AE2}" type="datetimeFigureOut">
              <a:rPr lang="lt-LT" smtClean="0"/>
              <a:t>2017.02.17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BB04D-5CAC-4E72-8E40-8DE6EC683A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43355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200" b="1" baseline="0">
                <a:solidFill>
                  <a:srgbClr val="9A1212"/>
                </a:solidFill>
              </a:defRPr>
            </a:lvl1pPr>
          </a:lstStyle>
          <a:p>
            <a:r>
              <a:rPr lang="en-US" dirty="0" err="1" smtClean="0"/>
              <a:t>Spustel</a:t>
            </a:r>
            <a:r>
              <a:rPr lang="lt-LT" dirty="0" err="1" smtClean="0"/>
              <a:t>ėkite</a:t>
            </a:r>
            <a:r>
              <a:rPr lang="lt-LT" dirty="0" smtClean="0"/>
              <a:t> antraštei pridėti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lt-LT" dirty="0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51D1-D534-4056-BB41-8D2398D4EA90}" type="datetimeFigureOut">
              <a:rPr lang="lt-LT" smtClean="0"/>
              <a:t>2017.02.17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BE37-804E-48AA-82F7-F2286A6793D6}" type="slidenum">
              <a:rPr lang="lt-LT" smtClean="0"/>
              <a:t>‹#›</a:t>
            </a:fld>
            <a:endParaRPr lang="lt-LT"/>
          </a:p>
        </p:txBody>
      </p:sp>
      <p:sp>
        <p:nvSpPr>
          <p:cNvPr id="7" name="Antraštė 1"/>
          <p:cNvSpPr txBox="1">
            <a:spLocks/>
          </p:cNvSpPr>
          <p:nvPr userDrawn="1"/>
        </p:nvSpPr>
        <p:spPr>
          <a:xfrm>
            <a:off x="4067945" y="503671"/>
            <a:ext cx="4392487" cy="775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t-LT" sz="2000" dirty="0" smtClean="0">
                <a:solidFill>
                  <a:srgbClr val="9A1212"/>
                </a:solidFill>
              </a:rPr>
              <a:t>VILNIAUS UNIVERSITET</a:t>
            </a:r>
            <a:r>
              <a:rPr lang="en-US" sz="2000" dirty="0" smtClean="0">
                <a:solidFill>
                  <a:srgbClr val="9A1212"/>
                </a:solidFill>
              </a:rPr>
              <a:t>AS </a:t>
            </a:r>
          </a:p>
          <a:p>
            <a:pPr algn="l"/>
            <a:r>
              <a:rPr lang="en-US" sz="2000" dirty="0" smtClean="0">
                <a:solidFill>
                  <a:srgbClr val="9A1212"/>
                </a:solidFill>
              </a:rPr>
              <a:t>KAUNO FAKULTETAS</a:t>
            </a:r>
            <a:endParaRPr lang="en-US" sz="2000" dirty="0">
              <a:solidFill>
                <a:srgbClr val="9A1212"/>
              </a:solidFill>
            </a:endParaRPr>
          </a:p>
        </p:txBody>
      </p:sp>
      <p:pic>
        <p:nvPicPr>
          <p:cNvPr id="8" name="Picture 2" descr="C:\Users\Inga Navickaite\Desktop\KNF_atributika\VU_KNF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00" y="535070"/>
            <a:ext cx="1440160" cy="744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01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51D1-D534-4056-BB41-8D2398D4EA90}" type="datetimeFigureOut">
              <a:rPr lang="lt-LT" smtClean="0"/>
              <a:t>2017.02.17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BE37-804E-48AA-82F7-F2286A6793D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9253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51D1-D534-4056-BB41-8D2398D4EA90}" type="datetimeFigureOut">
              <a:rPr lang="lt-LT" smtClean="0"/>
              <a:t>2017.02.17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BE37-804E-48AA-82F7-F2286A6793D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8032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51D1-D534-4056-BB41-8D2398D4EA90}" type="datetimeFigureOut">
              <a:rPr lang="lt-LT" smtClean="0"/>
              <a:t>2017.02.17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BE37-804E-48AA-82F7-F2286A6793D6}" type="slidenum">
              <a:rPr lang="lt-LT" smtClean="0"/>
              <a:t>‹#›</a:t>
            </a:fld>
            <a:endParaRPr lang="lt-LT"/>
          </a:p>
        </p:txBody>
      </p:sp>
      <p:sp>
        <p:nvSpPr>
          <p:cNvPr id="7" name="Stačiakampis 6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9A1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1026" name="Picture 2" descr="C:\Users\Inga Navickaite\Desktop\deimante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202756"/>
            <a:ext cx="1085006" cy="562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312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51D1-D534-4056-BB41-8D2398D4EA90}" type="datetimeFigureOut">
              <a:rPr lang="lt-LT" smtClean="0"/>
              <a:t>2017.02.17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BE37-804E-48AA-82F7-F2286A6793D6}" type="slidenum">
              <a:rPr lang="lt-LT" smtClean="0"/>
              <a:t>‹#›</a:t>
            </a:fld>
            <a:endParaRPr lang="lt-LT"/>
          </a:p>
        </p:txBody>
      </p:sp>
      <p:sp>
        <p:nvSpPr>
          <p:cNvPr id="7" name="Datos vietos rezervavimo ženklas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F9651D1-D534-4056-BB41-8D2398D4EA90}" type="datetimeFigureOut">
              <a:rPr lang="lt-LT" smtClean="0"/>
              <a:pPr/>
              <a:t>2017.02.17</a:t>
            </a:fld>
            <a:endParaRPr lang="lt-LT"/>
          </a:p>
        </p:txBody>
      </p:sp>
      <p:sp>
        <p:nvSpPr>
          <p:cNvPr id="8" name="Skaidrės numerio vietos rezervavimo ženklas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A9BE37-804E-48AA-82F7-F2286A6793D6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9" name="Stačiakampis 8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9A1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10" name="Picture 2" descr="C:\Users\Inga Navickaite\Desktop\deimante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202756"/>
            <a:ext cx="1085006" cy="562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05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90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90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51D1-D534-4056-BB41-8D2398D4EA90}" type="datetimeFigureOut">
              <a:rPr lang="lt-LT" smtClean="0"/>
              <a:t>2017.02.17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BE37-804E-48AA-82F7-F2286A6793D6}" type="slidenum">
              <a:rPr lang="lt-LT" smtClean="0"/>
              <a:t>‹#›</a:t>
            </a:fld>
            <a:endParaRPr lang="lt-LT"/>
          </a:p>
        </p:txBody>
      </p:sp>
      <p:sp>
        <p:nvSpPr>
          <p:cNvPr id="8" name="Datos vietos rezervavimo ženklas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F9651D1-D534-4056-BB41-8D2398D4EA90}" type="datetimeFigureOut">
              <a:rPr lang="lt-LT" smtClean="0"/>
              <a:pPr/>
              <a:t>2017.02.17</a:t>
            </a:fld>
            <a:endParaRPr lang="lt-LT"/>
          </a:p>
        </p:txBody>
      </p:sp>
      <p:sp>
        <p:nvSpPr>
          <p:cNvPr id="9" name="Skaidrės numerio vietos rezervavimo ženklas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A9BE37-804E-48AA-82F7-F2286A6793D6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Stačiakampis 9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9A1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11" name="Picture 2" descr="C:\Users\Inga Navickaite\Desktop\deimante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202756"/>
            <a:ext cx="1085006" cy="562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85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744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744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51D1-D534-4056-BB41-8D2398D4EA90}" type="datetimeFigureOut">
              <a:rPr lang="lt-LT" smtClean="0"/>
              <a:t>2017.02.17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BE37-804E-48AA-82F7-F2286A6793D6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Datos vietos rezervavimo ženklas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F9651D1-D534-4056-BB41-8D2398D4EA90}" type="datetimeFigureOut">
              <a:rPr lang="lt-LT" smtClean="0"/>
              <a:pPr/>
              <a:t>2017.02.17</a:t>
            </a:fld>
            <a:endParaRPr lang="lt-LT"/>
          </a:p>
        </p:txBody>
      </p:sp>
      <p:sp>
        <p:nvSpPr>
          <p:cNvPr id="11" name="Skaidrės numerio vietos rezervavimo ženklas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A9BE37-804E-48AA-82F7-F2286A6793D6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2" name="Stačiakampis 11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9A1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13" name="Picture 2" descr="C:\Users\Inga Navickaite\Desktop\deimante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202756"/>
            <a:ext cx="1085006" cy="562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7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51D1-D534-4056-BB41-8D2398D4EA90}" type="datetimeFigureOut">
              <a:rPr lang="lt-LT" smtClean="0"/>
              <a:t>2017.02.17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BE37-804E-48AA-82F7-F2286A6793D6}" type="slidenum">
              <a:rPr lang="lt-LT" smtClean="0"/>
              <a:t>‹#›</a:t>
            </a:fld>
            <a:endParaRPr lang="lt-LT"/>
          </a:p>
        </p:txBody>
      </p:sp>
      <p:sp>
        <p:nvSpPr>
          <p:cNvPr id="6" name="Datos vietos rezervavimo ženklas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F9651D1-D534-4056-BB41-8D2398D4EA90}" type="datetimeFigureOut">
              <a:rPr lang="lt-LT" smtClean="0"/>
              <a:pPr/>
              <a:t>2017.02.17</a:t>
            </a:fld>
            <a:endParaRPr lang="lt-LT"/>
          </a:p>
        </p:txBody>
      </p:sp>
      <p:sp>
        <p:nvSpPr>
          <p:cNvPr id="7" name="Skaidrės numerio vietos rezervavimo ženklas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A9BE37-804E-48AA-82F7-F2286A6793D6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Stačiakampis 7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9A1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9" name="Picture 2" descr="C:\Users\Inga Navickaite\Desktop\deimante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202756"/>
            <a:ext cx="1085006" cy="562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89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51D1-D534-4056-BB41-8D2398D4EA90}" type="datetimeFigureOut">
              <a:rPr lang="lt-LT" smtClean="0"/>
              <a:t>2017.02.17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BE37-804E-48AA-82F7-F2286A6793D6}" type="slidenum">
              <a:rPr lang="lt-LT" smtClean="0"/>
              <a:t>‹#›</a:t>
            </a:fld>
            <a:endParaRPr lang="lt-LT"/>
          </a:p>
        </p:txBody>
      </p:sp>
      <p:sp>
        <p:nvSpPr>
          <p:cNvPr id="5" name="Datos vietos rezervavimo ženklas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F9651D1-D534-4056-BB41-8D2398D4EA90}" type="datetimeFigureOut">
              <a:rPr lang="lt-LT" smtClean="0"/>
              <a:pPr/>
              <a:t>2017.02.17</a:t>
            </a:fld>
            <a:endParaRPr lang="lt-LT"/>
          </a:p>
        </p:txBody>
      </p:sp>
      <p:sp>
        <p:nvSpPr>
          <p:cNvPr id="6" name="Skaidrės numerio vietos rezervavimo ženklas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A9BE37-804E-48AA-82F7-F2286A6793D6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Stačiakampis 6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9A1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8" name="Picture 2" descr="C:\Users\Inga Navickaite\Desktop\deimante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202756"/>
            <a:ext cx="1085006" cy="562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78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762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14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51D1-D534-4056-BB41-8D2398D4EA90}" type="datetimeFigureOut">
              <a:rPr lang="lt-LT" smtClean="0"/>
              <a:t>2017.02.17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BE37-804E-48AA-82F7-F2286A6793D6}" type="slidenum">
              <a:rPr lang="lt-LT" smtClean="0"/>
              <a:t>‹#›</a:t>
            </a:fld>
            <a:endParaRPr lang="lt-LT"/>
          </a:p>
        </p:txBody>
      </p:sp>
      <p:sp>
        <p:nvSpPr>
          <p:cNvPr id="8" name="Datos vietos rezervavimo ženklas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F9651D1-D534-4056-BB41-8D2398D4EA90}" type="datetimeFigureOut">
              <a:rPr lang="lt-LT" smtClean="0"/>
              <a:pPr/>
              <a:t>2017.02.17</a:t>
            </a:fld>
            <a:endParaRPr lang="lt-LT"/>
          </a:p>
        </p:txBody>
      </p:sp>
      <p:sp>
        <p:nvSpPr>
          <p:cNvPr id="9" name="Skaidrės numerio vietos rezervavimo ženklas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A9BE37-804E-48AA-82F7-F2286A6793D6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Stačiakampis 9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9A1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11" name="Picture 2" descr="C:\Users\Inga Navickaite\Desktop\deimante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202756"/>
            <a:ext cx="1085006" cy="562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67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9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51D1-D534-4056-BB41-8D2398D4EA90}" type="datetimeFigureOut">
              <a:rPr lang="lt-LT" smtClean="0"/>
              <a:t>2017.02.17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BE37-804E-48AA-82F7-F2286A6793D6}" type="slidenum">
              <a:rPr lang="lt-LT" smtClean="0"/>
              <a:t>‹#›</a:t>
            </a:fld>
            <a:endParaRPr lang="lt-LT"/>
          </a:p>
        </p:txBody>
      </p:sp>
      <p:sp>
        <p:nvSpPr>
          <p:cNvPr id="8" name="Datos vietos rezervavimo ženklas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F9651D1-D534-4056-BB41-8D2398D4EA90}" type="datetimeFigureOut">
              <a:rPr lang="lt-LT" smtClean="0"/>
              <a:pPr/>
              <a:t>2017.02.17</a:t>
            </a:fld>
            <a:endParaRPr lang="lt-LT"/>
          </a:p>
        </p:txBody>
      </p:sp>
      <p:sp>
        <p:nvSpPr>
          <p:cNvPr id="9" name="Skaidrės numerio vietos rezervavimo ženklas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A9BE37-804E-48AA-82F7-F2286A6793D6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Stačiakampis 9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9A1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11" name="Picture 2" descr="C:\Users\Inga Navickaite\Desktop\deimante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202756"/>
            <a:ext cx="1085006" cy="562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8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</a:t>
            </a:r>
            <a:r>
              <a:rPr lang="lt-LT" dirty="0" err="1" smtClean="0"/>
              <a:t>pavad</a:t>
            </a:r>
            <a:r>
              <a:rPr lang="lt-LT" dirty="0" smtClean="0"/>
              <a:t>. stilių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651D1-D534-4056-BB41-8D2398D4EA90}" type="datetimeFigureOut">
              <a:rPr lang="lt-LT" smtClean="0"/>
              <a:t>2017.02.17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9BE37-804E-48AA-82F7-F2286A6793D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7088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9A121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86002949"/>
      </p:ext>
    </p:extLst>
  </p:cSld>
  <p:clrMapOvr>
    <a:masterClrMapping/>
  </p:clrMapOvr>
</p:sld>
</file>

<file path=ppt/theme/theme1.xml><?xml version="1.0" encoding="utf-8"?>
<a:theme xmlns:a="http://schemas.openxmlformats.org/drawingml/2006/main" name="VU_KNF">
  <a:themeElements>
    <a:clrScheme name="Vilniaus universitetas Kaune_2017">
      <a:dk1>
        <a:srgbClr val="3F3F3F"/>
      </a:dk1>
      <a:lt1>
        <a:srgbClr val="FFFFFF"/>
      </a:lt1>
      <a:dk2>
        <a:srgbClr val="953734"/>
      </a:dk2>
      <a:lt2>
        <a:srgbClr val="FFFFFF"/>
      </a:lt2>
      <a:accent1>
        <a:srgbClr val="953734"/>
      </a:accent1>
      <a:accent2>
        <a:srgbClr val="FFFFFF"/>
      </a:accent2>
      <a:accent3>
        <a:srgbClr val="C0A232"/>
      </a:accent3>
      <a:accent4>
        <a:srgbClr val="A5A5A5"/>
      </a:accent4>
      <a:accent5>
        <a:srgbClr val="7F7F7F"/>
      </a:accent5>
      <a:accent6>
        <a:srgbClr val="595959"/>
      </a:accent6>
      <a:hlink>
        <a:srgbClr val="C0A232"/>
      </a:hlink>
      <a:folHlink>
        <a:srgbClr val="A5A5A5"/>
      </a:folHlink>
    </a:clrScheme>
    <a:fontScheme name="Pristatymo pavadinimas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A121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0</Words>
  <Application>Microsoft Office PowerPoint</Application>
  <PresentationFormat>Demonstracija ekrane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2" baseType="lpstr">
      <vt:lpstr>VU_KNF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44 pt</dc:title>
  <dc:creator>Inga Navickaite</dc:creator>
  <cp:lastModifiedBy>Inga Navickaite</cp:lastModifiedBy>
  <cp:revision>10</cp:revision>
  <dcterms:created xsi:type="dcterms:W3CDTF">2017-01-02T00:16:10Z</dcterms:created>
  <dcterms:modified xsi:type="dcterms:W3CDTF">2017-02-17T20:21:12Z</dcterms:modified>
</cp:coreProperties>
</file>