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C2E"/>
    <a:srgbClr val="9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95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839E-BBA2-42A3-884D-83FC5FB28AE2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B04D-5CAC-4E72-8E40-8DE6EC683A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335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 hasCustomPrompt="1"/>
          </p:nvPr>
        </p:nvSpPr>
        <p:spPr>
          <a:xfrm>
            <a:off x="685800" y="3409071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032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</a:t>
            </a:r>
            <a:r>
              <a:rPr lang="lt-LT" dirty="0" err="1" smtClean="0"/>
              <a:t>paantrš</a:t>
            </a:r>
            <a:r>
              <a:rPr lang="lt-LT" dirty="0" smtClean="0"/>
              <a:t>. stilių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1026" name="Picture 2" descr="C:\Users\Inga Navickaite\Desktop\deimante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83768" y="1052736"/>
            <a:ext cx="1722437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ntrinis pavadinimas 2"/>
          <p:cNvSpPr txBox="1">
            <a:spLocks/>
          </p:cNvSpPr>
          <p:nvPr userDrawn="1"/>
        </p:nvSpPr>
        <p:spPr>
          <a:xfrm>
            <a:off x="4499992" y="1124744"/>
            <a:ext cx="36644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VILNIAUS UNIVERSITETAS KAUNE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4601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7170" name="Picture 2" descr="C:\Users\Inga Navickaite\Desktop\stendas - stalo zaidimas\svetaines baneriams\kibernetinis saugum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415381" cy="44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3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8194" name="Picture 2" descr="C:\Users\Inga Navickaite\Desktop\stendas - stalo zaidimas\svetaines baneriams\kulturos vadyb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68489" cy="40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9218" name="Picture 2" descr="C:\Users\Inga Navickaite\Desktop\stendas - stalo zaidimas\svetaines baneriams\lietuviu filologija ir reklam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03983" cy="4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0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10242" name="Picture 2" descr="C:\Users\Inga Navickaite\Desktop\stendas - stalo zaidimas\svetaines baneriams\programu sistemo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37477"/>
            <a:ext cx="4195739" cy="4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1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47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489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11266" name="Picture 2" descr="C:\Users\Inga Navickaite\Desktop\stendas - stalo zaidimas\svetaines baneriams\anglu ir svedu kalb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467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38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25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031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032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3" descr="C:\Users\Inga Navickaite\Desktop\stendas - stalo zaidimas\svetaines baneriams\verslo valdyma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0"/>
          <a:stretch/>
        </p:blipFill>
        <p:spPr bwMode="auto">
          <a:xfrm>
            <a:off x="6516216" y="3212976"/>
            <a:ext cx="234145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86591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86591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205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485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2" descr="C:\Users\Inga Navickaite\Desktop\stendas - stalo zaidimas\svetaines baneriams\ekonomika ir vadyb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44492" cy="37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7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3" descr="C:\Users\Inga Navickaite\Desktop\stendas - stalo zaidimas\svetaines baneriams\verslo valdyma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0"/>
          <a:stretch/>
        </p:blipFill>
        <p:spPr bwMode="auto">
          <a:xfrm>
            <a:off x="4932040" y="1484784"/>
            <a:ext cx="3657065" cy="42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6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4098" name="Picture 2" descr="C:\Users\Inga Navickaite\Desktop\stendas - stalo zaidimas\svetaines baneriams\anglu ir svedu kalbo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78858" cy="36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5122" name="Picture 2" descr="C:\Users\Inga Navickaite\Desktop\stendas - stalo zaidimas\svetaines baneriams\audiovizualinis vertim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55" y="1484784"/>
            <a:ext cx="4104456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5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  <p:pic>
        <p:nvPicPr>
          <p:cNvPr id="6146" name="Picture 2" descr="C:\Users\Inga Navickaite\Desktop\stendas - stalo zaidimas\svetaines baneriams\finansu ir apskaitos taikomosios sistemo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02" y="1088232"/>
            <a:ext cx="4167486" cy="41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0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91C2E"/>
          </a:solidFill>
          <a:ln>
            <a:solidFill>
              <a:srgbClr val="9A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teksto stilių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51D1-D534-4056-BB41-8D2398D4EA90}" type="datetimeFigureOut">
              <a:rPr lang="lt-LT" smtClean="0"/>
              <a:t>2017.02.17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BE37-804E-48AA-82F7-F2286A6793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08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6" r:id="rId5"/>
    <p:sldLayoutId id="2147483685" r:id="rId6"/>
    <p:sldLayoutId id="2147483684" r:id="rId7"/>
    <p:sldLayoutId id="2147483687" r:id="rId8"/>
    <p:sldLayoutId id="2147483689" r:id="rId9"/>
    <p:sldLayoutId id="2147483688" r:id="rId10"/>
    <p:sldLayoutId id="2147483690" r:id="rId11"/>
    <p:sldLayoutId id="2147483691" r:id="rId12"/>
    <p:sldLayoutId id="2147483692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Antraštė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_KNF">
  <a:themeElements>
    <a:clrScheme name="Vilniaus universitetas Kaune_2017">
      <a:dk1>
        <a:srgbClr val="3F3F3F"/>
      </a:dk1>
      <a:lt1>
        <a:srgbClr val="FFFFFF"/>
      </a:lt1>
      <a:dk2>
        <a:srgbClr val="953734"/>
      </a:dk2>
      <a:lt2>
        <a:srgbClr val="FFFFFF"/>
      </a:lt2>
      <a:accent1>
        <a:srgbClr val="953734"/>
      </a:accent1>
      <a:accent2>
        <a:srgbClr val="FFFFFF"/>
      </a:accent2>
      <a:accent3>
        <a:srgbClr val="C0A232"/>
      </a:accent3>
      <a:accent4>
        <a:srgbClr val="A5A5A5"/>
      </a:accent4>
      <a:accent5>
        <a:srgbClr val="7F7F7F"/>
      </a:accent5>
      <a:accent6>
        <a:srgbClr val="595959"/>
      </a:accent6>
      <a:hlink>
        <a:srgbClr val="C0A232"/>
      </a:hlink>
      <a:folHlink>
        <a:srgbClr val="A5A5A5"/>
      </a:folHlink>
    </a:clrScheme>
    <a:fontScheme name="Pristatymo pavadinima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12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Demonstracija ekrane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VU_KNF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 pt</dc:title>
  <dc:creator>Inga Navickaite</dc:creator>
  <cp:lastModifiedBy>Inga Navickaite</cp:lastModifiedBy>
  <cp:revision>10</cp:revision>
  <dcterms:created xsi:type="dcterms:W3CDTF">2017-01-02T00:16:10Z</dcterms:created>
  <dcterms:modified xsi:type="dcterms:W3CDTF">2017-02-17T20:40:41Z</dcterms:modified>
</cp:coreProperties>
</file>