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inis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B1E-CCFF-4700-939A-C6D2CC676394}" type="datetimeFigureOut">
              <a:rPr lang="lt-LT" smtClean="0"/>
              <a:pPr/>
              <a:t>2014.02.13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5DF9-F54B-4560-B802-CD08842ED44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kaidre5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B1E-CCFF-4700-939A-C6D2CC676394}" type="datetimeFigureOut">
              <a:rPr lang="lt-LT" smtClean="0"/>
              <a:pPr/>
              <a:t>2014.02.13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5DF9-F54B-4560-B802-CD08842ED44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šūkis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B1E-CCFF-4700-939A-C6D2CC676394}" type="datetimeFigureOut">
              <a:rPr lang="lt-LT" smtClean="0"/>
              <a:pPr/>
              <a:t>2014.02.13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5DF9-F54B-4560-B802-CD08842ED44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alaurinės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B1E-CCFF-4700-939A-C6D2CC676394}" type="datetimeFigureOut">
              <a:rPr lang="lt-LT" smtClean="0"/>
              <a:pPr/>
              <a:t>2014.02.13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5DF9-F54B-4560-B802-CD08842ED44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storija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B1E-CCFF-4700-939A-C6D2CC676394}" type="datetimeFigureOut">
              <a:rPr lang="lt-LT" smtClean="0"/>
              <a:pPr/>
              <a:t>2014.02.13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5DF9-F54B-4560-B802-CD08842ED44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3CB1E-CCFF-4700-939A-C6D2CC676394}" type="datetimeFigureOut">
              <a:rPr lang="lt-LT" smtClean="0"/>
              <a:pPr/>
              <a:t>2014.02.13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35DF9-F54B-4560-B802-CD08842ED44F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71" r:id="rId3"/>
    <p:sldLayoutId id="2147483674" r:id="rId4"/>
    <p:sldLayoutId id="2147483677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Namu</dc:creator>
  <cp:lastModifiedBy>Namu</cp:lastModifiedBy>
  <cp:revision>5</cp:revision>
  <dcterms:created xsi:type="dcterms:W3CDTF">2014-02-13T12:50:48Z</dcterms:created>
  <dcterms:modified xsi:type="dcterms:W3CDTF">2014-02-13T15:43:40Z</dcterms:modified>
</cp:coreProperties>
</file>