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  <Override PartName="/ppt/charts/style3.xml" ContentType="application/vnd.ms-office.chartstyle+xml"/>
  <Override PartName="/ppt/charts/colors3.xml" ContentType="application/vnd.ms-office.chartcolorstyle+xml"/>
  <Override PartName="/ppt/charts/style4.xml" ContentType="application/vnd.ms-office.chartstyle+xml"/>
  <Override PartName="/ppt/charts/colors4.xml" ContentType="application/vnd.ms-office.chartcolorstyle+xml"/>
  <Override PartName="/ppt/charts/style5.xml" ContentType="application/vnd.ms-office.chartstyle+xml"/>
  <Override PartName="/ppt/charts/colors5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710" r:id="rId2"/>
  </p:sldMasterIdLst>
  <p:sldIdLst>
    <p:sldId id="256" r:id="rId3"/>
    <p:sldId id="301" r:id="rId4"/>
    <p:sldId id="293" r:id="rId5"/>
    <p:sldId id="265" r:id="rId6"/>
    <p:sldId id="303" r:id="rId7"/>
    <p:sldId id="295" r:id="rId8"/>
    <p:sldId id="296" r:id="rId9"/>
    <p:sldId id="299" r:id="rId10"/>
    <p:sldId id="300" r:id="rId11"/>
    <p:sldId id="290" r:id="rId12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0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94" autoAdjust="0"/>
    <p:restoredTop sz="95657" autoAdjust="0"/>
  </p:normalViewPr>
  <p:slideViewPr>
    <p:cSldViewPr snapToGrid="0">
      <p:cViewPr>
        <p:scale>
          <a:sx n="67" d="100"/>
          <a:sy n="67" d="100"/>
        </p:scale>
        <p:origin x="-2142" y="-106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defRPr>
            </a:pPr>
            <a:r>
              <a:rPr lang="en-US" b="1"/>
              <a:t>Lentelės pavadinimas</a:t>
            </a:r>
          </a:p>
        </c:rich>
      </c:tx>
      <c:layout>
        <c:manualLayout>
          <c:xMode val="edge"/>
          <c:yMode val="edge"/>
          <c:x val="0.24638783269962"/>
          <c:y val="0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6.0714150274941897E-2"/>
          <c:y val="0.20035313001605101"/>
          <c:w val="0.90633274452860701"/>
          <c:h val="0.615956067289341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887-4306-8B19-0EA29A5C10F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tx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887-4306-8B19-0EA29A5C10F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887-4306-8B19-0EA29A5C10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2648320"/>
        <c:axId val="210267520"/>
      </c:barChart>
      <c:catAx>
        <c:axId val="102648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defRPr>
            </a:pPr>
            <a:endParaRPr lang="lt-LT"/>
          </a:p>
        </c:txPr>
        <c:crossAx val="210267520"/>
        <c:crosses val="autoZero"/>
        <c:auto val="1"/>
        <c:lblAlgn val="ctr"/>
        <c:lblOffset val="100"/>
        <c:noMultiLvlLbl val="0"/>
      </c:catAx>
      <c:valAx>
        <c:axId val="210267520"/>
        <c:scaling>
          <c:orientation val="minMax"/>
        </c:scaling>
        <c:delete val="0"/>
        <c:axPos val="l"/>
        <c:majorGridlines>
          <c:spPr>
            <a:ln w="6350" cap="flat" cmpd="sng" algn="ctr">
              <a:solidFill>
                <a:schemeClr val="tx1"/>
              </a:solidFill>
              <a:prstDash val="solid"/>
              <a:miter lim="800000"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defRPr>
            </a:pPr>
            <a:endParaRPr lang="lt-LT"/>
          </a:p>
        </c:txPr>
        <c:crossAx val="1026483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  <a:ea typeface="Arial" charset="0"/>
              <a:cs typeface="Arial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Arial" charset="0"/>
          <a:ea typeface="Arial" charset="0"/>
          <a:cs typeface="Arial" charset="0"/>
        </a:defRPr>
      </a:pPr>
      <a:endParaRPr lang="lt-L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defRPr>
            </a:pPr>
            <a:r>
              <a:rPr lang="en-US" b="1"/>
              <a:t>Pavadinimas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7875333073860098"/>
          <c:y val="0.21412520064205501"/>
          <c:w val="0.455167609752203"/>
          <c:h val="0.57644822487076797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accent1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4CC-4F9F-BD27-72463C28F3C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4CC-4F9F-BD27-72463C28F3C3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8.1999999999999993</c:v>
                </c:pt>
                <c:pt idx="1">
                  <c:v>6.2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54CC-4F9F-BD27-72463C28F3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1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4876201311338001"/>
          <c:y val="0.85477888297670701"/>
          <c:w val="0.303836012893826"/>
          <c:h val="6.81745680666320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  <a:ea typeface="Arial" charset="0"/>
              <a:cs typeface="Arial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Arial" charset="0"/>
          <a:ea typeface="Arial" charset="0"/>
          <a:cs typeface="Arial" charset="0"/>
        </a:defRPr>
      </a:pPr>
      <a:endParaRPr lang="lt-L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 err="1" smtClean="0"/>
              <a:t>Lentelės</a:t>
            </a:r>
            <a:r>
              <a:rPr lang="en-US" b="1" dirty="0" smtClean="0"/>
              <a:t> </a:t>
            </a:r>
            <a:r>
              <a:rPr lang="en-US" b="1" dirty="0" err="1" smtClean="0"/>
              <a:t>pavadinimas</a:t>
            </a:r>
            <a:endParaRPr lang="en-US" b="1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24161352454517"/>
          <c:y val="0.17301555330667401"/>
          <c:w val="0.84288554234903101"/>
          <c:h val="0.64848740899399704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07F-4433-92E6-7BCD9B775BE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07F-4433-92E6-7BCD9B775BE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007F-4433-92E6-7BCD9B775B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2648832"/>
        <c:axId val="210270976"/>
      </c:barChart>
      <c:catAx>
        <c:axId val="102648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accent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10270976"/>
        <c:crosses val="autoZero"/>
        <c:auto val="1"/>
        <c:lblAlgn val="ctr"/>
        <c:lblOffset val="100"/>
        <c:noMultiLvlLbl val="0"/>
      </c:catAx>
      <c:valAx>
        <c:axId val="2102709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accent2"/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026488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 err="1" smtClean="0"/>
              <a:t>Lentelės</a:t>
            </a:r>
            <a:r>
              <a:rPr lang="en-US" b="1" dirty="0" smtClean="0"/>
              <a:t> </a:t>
            </a:r>
            <a:r>
              <a:rPr lang="en-US" b="1" dirty="0" err="1" smtClean="0"/>
              <a:t>pavadinimas</a:t>
            </a:r>
            <a:endParaRPr lang="en-US" b="1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9223496302505899"/>
          <c:y val="0.16661270989103799"/>
          <c:w val="0.76637725417402702"/>
          <c:h val="0.6548902524096329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D70-4116-8C24-110D0DE692B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D70-4116-8C24-110D0DE692B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D70-4116-8C24-110D0DE692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38563072"/>
        <c:axId val="75883072"/>
      </c:barChart>
      <c:catAx>
        <c:axId val="1385630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accent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75883072"/>
        <c:crosses val="autoZero"/>
        <c:auto val="1"/>
        <c:lblAlgn val="ctr"/>
        <c:lblOffset val="100"/>
        <c:noMultiLvlLbl val="0"/>
      </c:catAx>
      <c:valAx>
        <c:axId val="7588307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accent2"/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385630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defRPr>
            </a:pPr>
            <a:r>
              <a:rPr lang="en-US" b="1"/>
              <a:t>Lentelės pavadinimas</a:t>
            </a:r>
          </a:p>
        </c:rich>
      </c:tx>
      <c:layout>
        <c:manualLayout>
          <c:xMode val="edge"/>
          <c:yMode val="edge"/>
          <c:x val="0.36445288522851998"/>
          <c:y val="1.1410978840915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3.1813688900491001E-2"/>
          <c:y val="0.195158368347221"/>
          <c:w val="0.95091916938250298"/>
          <c:h val="0.55629859063825504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51A7-4269-B9D1-01827206E60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ln w="38100" cap="rnd">
              <a:solidFill>
                <a:schemeClr val="tx1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charset="0"/>
                    <a:ea typeface="Arial" charset="0"/>
                    <a:cs typeface="Arial" charset="0"/>
                  </a:defRPr>
                </a:pPr>
                <a:endParaRPr lang="lt-LT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51A7-4269-B9D1-01827206E60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ln w="3810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51A7-4269-B9D1-01827206E6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2647808"/>
        <c:axId val="75885376"/>
      </c:lineChart>
      <c:catAx>
        <c:axId val="102647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defRPr>
            </a:pPr>
            <a:endParaRPr lang="lt-LT"/>
          </a:p>
        </c:txPr>
        <c:crossAx val="75885376"/>
        <c:crosses val="autoZero"/>
        <c:auto val="1"/>
        <c:lblAlgn val="ctr"/>
        <c:lblOffset val="100"/>
        <c:noMultiLvlLbl val="0"/>
      </c:catAx>
      <c:valAx>
        <c:axId val="758853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defRPr>
            </a:pPr>
            <a:endParaRPr lang="lt-LT"/>
          </a:p>
        </c:txPr>
        <c:crossAx val="102647808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337650223348543"/>
          <c:y val="0.93290243932778505"/>
          <c:w val="0.324699448716955"/>
          <c:h val="6.709756067221450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  <a:ea typeface="Arial" charset="0"/>
              <a:cs typeface="Arial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Arial" charset="0"/>
          <a:ea typeface="Arial" charset="0"/>
          <a:cs typeface="Arial" charset="0"/>
        </a:defRPr>
      </a:pPr>
      <a:endParaRPr lang="lt-LT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45935FC-D465-5C49-99AF-54B0B4BB67CC}" type="doc">
      <dgm:prSet loTypeId="urn:microsoft.com/office/officeart/2005/8/layout/orgChart1" loCatId="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23EBAF3C-87C9-4048-A845-D8B2906A13D9}">
      <dgm:prSet phldrT="[Text]" phldr="1" custT="1"/>
      <dgm:spPr>
        <a:solidFill>
          <a:schemeClr val="accent1"/>
        </a:solidFill>
      </dgm:spPr>
      <dgm:t>
        <a:bodyPr/>
        <a:lstStyle/>
        <a:p>
          <a:endParaRPr lang="en-US" sz="1800" noProof="0" dirty="0"/>
        </a:p>
      </dgm:t>
    </dgm:pt>
    <dgm:pt modelId="{89C8FDBF-46B7-9149-A4E7-75CCC7D85479}" type="parTrans" cxnId="{55184345-3B52-C04E-BD92-75E5A6AA766A}">
      <dgm:prSet/>
      <dgm:spPr/>
      <dgm:t>
        <a:bodyPr/>
        <a:lstStyle/>
        <a:p>
          <a:endParaRPr lang="en-US" sz="1800" noProof="0" dirty="0"/>
        </a:p>
      </dgm:t>
    </dgm:pt>
    <dgm:pt modelId="{1FC1B797-0813-C04D-BED7-E90A1C3F6D08}" type="sibTrans" cxnId="{55184345-3B52-C04E-BD92-75E5A6AA766A}">
      <dgm:prSet/>
      <dgm:spPr/>
      <dgm:t>
        <a:bodyPr/>
        <a:lstStyle/>
        <a:p>
          <a:endParaRPr lang="en-US" sz="1800" noProof="0" dirty="0"/>
        </a:p>
      </dgm:t>
    </dgm:pt>
    <dgm:pt modelId="{19321E65-8CEC-204A-8320-AFA01211907A}" type="asst">
      <dgm:prSet phldrT="[Text]" phldr="1" custT="1"/>
      <dgm:spPr>
        <a:solidFill>
          <a:schemeClr val="accent3"/>
        </a:solidFill>
      </dgm:spPr>
      <dgm:t>
        <a:bodyPr/>
        <a:lstStyle/>
        <a:p>
          <a:endParaRPr lang="en-US" sz="1800" noProof="0" dirty="0"/>
        </a:p>
      </dgm:t>
    </dgm:pt>
    <dgm:pt modelId="{C524B1EA-3CBF-C04E-A126-D44C20851CF2}" type="parTrans" cxnId="{50EE8B5C-F4DA-F44E-AF7C-673DD5A012FA}">
      <dgm:prSet/>
      <dgm:spPr>
        <a:ln>
          <a:solidFill>
            <a:schemeClr val="accent5"/>
          </a:solidFill>
        </a:ln>
      </dgm:spPr>
      <dgm:t>
        <a:bodyPr/>
        <a:lstStyle/>
        <a:p>
          <a:endParaRPr lang="en-US" sz="1800" noProof="0" dirty="0"/>
        </a:p>
      </dgm:t>
    </dgm:pt>
    <dgm:pt modelId="{E0CAE861-4D27-9D4D-B125-3F37B54B549A}" type="sibTrans" cxnId="{50EE8B5C-F4DA-F44E-AF7C-673DD5A012FA}">
      <dgm:prSet/>
      <dgm:spPr/>
      <dgm:t>
        <a:bodyPr/>
        <a:lstStyle/>
        <a:p>
          <a:endParaRPr lang="en-US" sz="1800" noProof="0" dirty="0"/>
        </a:p>
      </dgm:t>
    </dgm:pt>
    <dgm:pt modelId="{4BDA59B2-2AAA-3F4B-BC1E-B3459F9E96DD}">
      <dgm:prSet phldrT="[Text]" phldr="1" custT="1"/>
      <dgm:spPr>
        <a:solidFill>
          <a:schemeClr val="accent4"/>
        </a:solidFill>
      </dgm:spPr>
      <dgm:t>
        <a:bodyPr/>
        <a:lstStyle/>
        <a:p>
          <a:endParaRPr lang="en-US" sz="1800" noProof="0" dirty="0"/>
        </a:p>
      </dgm:t>
    </dgm:pt>
    <dgm:pt modelId="{17D58DB4-3A1B-034E-9D9C-ED1B73EBD044}" type="parTrans" cxnId="{E5C8BA6B-73DB-E442-A213-FDCFA5B255D8}">
      <dgm:prSet/>
      <dgm:spPr>
        <a:ln>
          <a:solidFill>
            <a:schemeClr val="accent5"/>
          </a:solidFill>
        </a:ln>
      </dgm:spPr>
      <dgm:t>
        <a:bodyPr/>
        <a:lstStyle/>
        <a:p>
          <a:endParaRPr lang="en-US" sz="1800" noProof="0" dirty="0"/>
        </a:p>
      </dgm:t>
    </dgm:pt>
    <dgm:pt modelId="{EC212A35-48C6-AA40-BA19-49A0C9D18805}" type="sibTrans" cxnId="{E5C8BA6B-73DB-E442-A213-FDCFA5B255D8}">
      <dgm:prSet/>
      <dgm:spPr/>
      <dgm:t>
        <a:bodyPr/>
        <a:lstStyle/>
        <a:p>
          <a:endParaRPr lang="en-US" sz="1800" noProof="0" dirty="0"/>
        </a:p>
      </dgm:t>
    </dgm:pt>
    <dgm:pt modelId="{99093EAA-AF80-5247-87E6-1FEC7E973B94}">
      <dgm:prSet phldrT="[Text]" phldr="1" custT="1"/>
      <dgm:spPr>
        <a:solidFill>
          <a:schemeClr val="accent4"/>
        </a:solidFill>
      </dgm:spPr>
      <dgm:t>
        <a:bodyPr/>
        <a:lstStyle/>
        <a:p>
          <a:endParaRPr lang="en-US" sz="1800" noProof="0" dirty="0"/>
        </a:p>
      </dgm:t>
    </dgm:pt>
    <dgm:pt modelId="{17CF2578-FAB6-4D47-B56D-DCB6B1E35131}" type="parTrans" cxnId="{8DDEE842-C267-8B47-B44E-A104FBFF6AF4}">
      <dgm:prSet/>
      <dgm:spPr>
        <a:ln>
          <a:solidFill>
            <a:schemeClr val="accent5"/>
          </a:solidFill>
        </a:ln>
      </dgm:spPr>
      <dgm:t>
        <a:bodyPr/>
        <a:lstStyle/>
        <a:p>
          <a:endParaRPr lang="en-US" sz="1800" noProof="0" dirty="0"/>
        </a:p>
      </dgm:t>
    </dgm:pt>
    <dgm:pt modelId="{6D3F3A52-D1D4-EE40-AAF2-5F7FAD0F700C}" type="sibTrans" cxnId="{8DDEE842-C267-8B47-B44E-A104FBFF6AF4}">
      <dgm:prSet/>
      <dgm:spPr/>
      <dgm:t>
        <a:bodyPr/>
        <a:lstStyle/>
        <a:p>
          <a:endParaRPr lang="en-US" sz="1800" noProof="0" dirty="0"/>
        </a:p>
      </dgm:t>
    </dgm:pt>
    <dgm:pt modelId="{D2256546-A636-1B43-87BD-60893137DC03}">
      <dgm:prSet phldrT="[Text]" phldr="1" custT="1"/>
      <dgm:spPr>
        <a:solidFill>
          <a:schemeClr val="accent4"/>
        </a:solidFill>
      </dgm:spPr>
      <dgm:t>
        <a:bodyPr/>
        <a:lstStyle/>
        <a:p>
          <a:endParaRPr lang="en-US" sz="1800" noProof="0" dirty="0"/>
        </a:p>
      </dgm:t>
    </dgm:pt>
    <dgm:pt modelId="{DB045699-2364-E345-AB11-297421C22456}" type="parTrans" cxnId="{CF5B6370-A580-394D-9001-AF3C83E803A0}">
      <dgm:prSet/>
      <dgm:spPr>
        <a:ln>
          <a:solidFill>
            <a:schemeClr val="accent5"/>
          </a:solidFill>
        </a:ln>
      </dgm:spPr>
      <dgm:t>
        <a:bodyPr/>
        <a:lstStyle/>
        <a:p>
          <a:endParaRPr lang="en-US" sz="1800" noProof="0" dirty="0"/>
        </a:p>
      </dgm:t>
    </dgm:pt>
    <dgm:pt modelId="{72205F96-AEE9-3E4C-A6AF-488A199E5E6A}" type="sibTrans" cxnId="{CF5B6370-A580-394D-9001-AF3C83E803A0}">
      <dgm:prSet/>
      <dgm:spPr/>
      <dgm:t>
        <a:bodyPr/>
        <a:lstStyle/>
        <a:p>
          <a:endParaRPr lang="en-US" sz="1800" noProof="0" dirty="0"/>
        </a:p>
      </dgm:t>
    </dgm:pt>
    <dgm:pt modelId="{68D71B7A-7706-CE49-86FC-B633A8796021}" type="pres">
      <dgm:prSet presAssocID="{E45935FC-D465-5C49-99AF-54B0B4BB67C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DC80E6A7-9E20-D846-928C-C6F4B0ADA519}" type="pres">
      <dgm:prSet presAssocID="{23EBAF3C-87C9-4048-A845-D8B2906A13D9}" presName="hierRoot1" presStyleCnt="0">
        <dgm:presLayoutVars>
          <dgm:hierBranch val="init"/>
        </dgm:presLayoutVars>
      </dgm:prSet>
      <dgm:spPr/>
    </dgm:pt>
    <dgm:pt modelId="{61FB721F-75F1-C345-B645-2CD33ADD2C7B}" type="pres">
      <dgm:prSet presAssocID="{23EBAF3C-87C9-4048-A845-D8B2906A13D9}" presName="rootComposite1" presStyleCnt="0"/>
      <dgm:spPr/>
    </dgm:pt>
    <dgm:pt modelId="{4EBBBE83-3EBC-BA43-A399-38D489E06E53}" type="pres">
      <dgm:prSet presAssocID="{23EBAF3C-87C9-4048-A845-D8B2906A13D9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8360F71-92A6-6747-A7CB-4AD71283042E}" type="pres">
      <dgm:prSet presAssocID="{23EBAF3C-87C9-4048-A845-D8B2906A13D9}" presName="rootConnector1" presStyleLbl="node1" presStyleIdx="0" presStyleCnt="0"/>
      <dgm:spPr/>
      <dgm:t>
        <a:bodyPr/>
        <a:lstStyle/>
        <a:p>
          <a:endParaRPr lang="en-US"/>
        </a:p>
      </dgm:t>
    </dgm:pt>
    <dgm:pt modelId="{D5B34F25-4F78-DF49-A3E2-1DE7CD464CE9}" type="pres">
      <dgm:prSet presAssocID="{23EBAF3C-87C9-4048-A845-D8B2906A13D9}" presName="hierChild2" presStyleCnt="0"/>
      <dgm:spPr/>
    </dgm:pt>
    <dgm:pt modelId="{7C038EDC-0733-A547-A2F3-1F36DD361350}" type="pres">
      <dgm:prSet presAssocID="{17D58DB4-3A1B-034E-9D9C-ED1B73EBD044}" presName="Name37" presStyleLbl="parChTrans1D2" presStyleIdx="0" presStyleCnt="4"/>
      <dgm:spPr/>
      <dgm:t>
        <a:bodyPr/>
        <a:lstStyle/>
        <a:p>
          <a:endParaRPr lang="en-US"/>
        </a:p>
      </dgm:t>
    </dgm:pt>
    <dgm:pt modelId="{C8D9D9BF-9AF5-BD46-BBE6-B47A6AF0F668}" type="pres">
      <dgm:prSet presAssocID="{4BDA59B2-2AAA-3F4B-BC1E-B3459F9E96DD}" presName="hierRoot2" presStyleCnt="0">
        <dgm:presLayoutVars>
          <dgm:hierBranch val="init"/>
        </dgm:presLayoutVars>
      </dgm:prSet>
      <dgm:spPr/>
    </dgm:pt>
    <dgm:pt modelId="{93B2F195-DF6C-5844-BDF7-2291325F4D9A}" type="pres">
      <dgm:prSet presAssocID="{4BDA59B2-2AAA-3F4B-BC1E-B3459F9E96DD}" presName="rootComposite" presStyleCnt="0"/>
      <dgm:spPr/>
    </dgm:pt>
    <dgm:pt modelId="{8848FDB8-C289-DF45-B623-FB7491BF90EA}" type="pres">
      <dgm:prSet presAssocID="{4BDA59B2-2AAA-3F4B-BC1E-B3459F9E96DD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97AFBB5-5F7E-D344-B26E-C4287FB15EA9}" type="pres">
      <dgm:prSet presAssocID="{4BDA59B2-2AAA-3F4B-BC1E-B3459F9E96DD}" presName="rootConnector" presStyleLbl="node2" presStyleIdx="0" presStyleCnt="3"/>
      <dgm:spPr/>
      <dgm:t>
        <a:bodyPr/>
        <a:lstStyle/>
        <a:p>
          <a:endParaRPr lang="en-US"/>
        </a:p>
      </dgm:t>
    </dgm:pt>
    <dgm:pt modelId="{E3AA8160-ECDB-B540-8E52-CE65F98B511D}" type="pres">
      <dgm:prSet presAssocID="{4BDA59B2-2AAA-3F4B-BC1E-B3459F9E96DD}" presName="hierChild4" presStyleCnt="0"/>
      <dgm:spPr/>
    </dgm:pt>
    <dgm:pt modelId="{D7839BBA-1A9F-BD46-8625-DA3225668926}" type="pres">
      <dgm:prSet presAssocID="{4BDA59B2-2AAA-3F4B-BC1E-B3459F9E96DD}" presName="hierChild5" presStyleCnt="0"/>
      <dgm:spPr/>
    </dgm:pt>
    <dgm:pt modelId="{B2380AD3-D09C-814E-8C65-C54A2EE19A24}" type="pres">
      <dgm:prSet presAssocID="{17CF2578-FAB6-4D47-B56D-DCB6B1E35131}" presName="Name37" presStyleLbl="parChTrans1D2" presStyleIdx="1" presStyleCnt="4"/>
      <dgm:spPr/>
      <dgm:t>
        <a:bodyPr/>
        <a:lstStyle/>
        <a:p>
          <a:endParaRPr lang="en-US"/>
        </a:p>
      </dgm:t>
    </dgm:pt>
    <dgm:pt modelId="{4D426444-DD95-E04F-B6F3-1656999ACEF3}" type="pres">
      <dgm:prSet presAssocID="{99093EAA-AF80-5247-87E6-1FEC7E973B94}" presName="hierRoot2" presStyleCnt="0">
        <dgm:presLayoutVars>
          <dgm:hierBranch val="init"/>
        </dgm:presLayoutVars>
      </dgm:prSet>
      <dgm:spPr/>
    </dgm:pt>
    <dgm:pt modelId="{94D83789-5A89-DE4B-A799-1C2D82C33CF8}" type="pres">
      <dgm:prSet presAssocID="{99093EAA-AF80-5247-87E6-1FEC7E973B94}" presName="rootComposite" presStyleCnt="0"/>
      <dgm:spPr/>
    </dgm:pt>
    <dgm:pt modelId="{510A9F46-BC4B-9E4C-8895-5FCC859B7195}" type="pres">
      <dgm:prSet presAssocID="{99093EAA-AF80-5247-87E6-1FEC7E973B94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0988116-EE00-3944-A112-0520EA069031}" type="pres">
      <dgm:prSet presAssocID="{99093EAA-AF80-5247-87E6-1FEC7E973B94}" presName="rootConnector" presStyleLbl="node2" presStyleIdx="1" presStyleCnt="3"/>
      <dgm:spPr/>
      <dgm:t>
        <a:bodyPr/>
        <a:lstStyle/>
        <a:p>
          <a:endParaRPr lang="en-US"/>
        </a:p>
      </dgm:t>
    </dgm:pt>
    <dgm:pt modelId="{7A51D8DB-5300-8042-96E3-61A64D9E4678}" type="pres">
      <dgm:prSet presAssocID="{99093EAA-AF80-5247-87E6-1FEC7E973B94}" presName="hierChild4" presStyleCnt="0"/>
      <dgm:spPr/>
    </dgm:pt>
    <dgm:pt modelId="{C6A1D6F0-649A-CB40-A01D-05EA9ED189FC}" type="pres">
      <dgm:prSet presAssocID="{99093EAA-AF80-5247-87E6-1FEC7E973B94}" presName="hierChild5" presStyleCnt="0"/>
      <dgm:spPr/>
    </dgm:pt>
    <dgm:pt modelId="{B6408797-0D57-2749-8B78-0207BE77E45F}" type="pres">
      <dgm:prSet presAssocID="{DB045699-2364-E345-AB11-297421C22456}" presName="Name37" presStyleLbl="parChTrans1D2" presStyleIdx="2" presStyleCnt="4"/>
      <dgm:spPr/>
      <dgm:t>
        <a:bodyPr/>
        <a:lstStyle/>
        <a:p>
          <a:endParaRPr lang="en-US"/>
        </a:p>
      </dgm:t>
    </dgm:pt>
    <dgm:pt modelId="{2117811C-4483-0243-81E5-786626829825}" type="pres">
      <dgm:prSet presAssocID="{D2256546-A636-1B43-87BD-60893137DC03}" presName="hierRoot2" presStyleCnt="0">
        <dgm:presLayoutVars>
          <dgm:hierBranch val="init"/>
        </dgm:presLayoutVars>
      </dgm:prSet>
      <dgm:spPr/>
    </dgm:pt>
    <dgm:pt modelId="{3C9178E2-7EC0-AB49-9283-49161A9FDD4C}" type="pres">
      <dgm:prSet presAssocID="{D2256546-A636-1B43-87BD-60893137DC03}" presName="rootComposite" presStyleCnt="0"/>
      <dgm:spPr/>
    </dgm:pt>
    <dgm:pt modelId="{F6A93DA9-94DB-8041-B56A-EF0D6A1AC9BC}" type="pres">
      <dgm:prSet presAssocID="{D2256546-A636-1B43-87BD-60893137DC03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9054E3F-2630-7E45-984D-34CD82114255}" type="pres">
      <dgm:prSet presAssocID="{D2256546-A636-1B43-87BD-60893137DC03}" presName="rootConnector" presStyleLbl="node2" presStyleIdx="2" presStyleCnt="3"/>
      <dgm:spPr/>
      <dgm:t>
        <a:bodyPr/>
        <a:lstStyle/>
        <a:p>
          <a:endParaRPr lang="en-US"/>
        </a:p>
      </dgm:t>
    </dgm:pt>
    <dgm:pt modelId="{61A26C1E-2499-8F43-868A-82E8FA855F46}" type="pres">
      <dgm:prSet presAssocID="{D2256546-A636-1B43-87BD-60893137DC03}" presName="hierChild4" presStyleCnt="0"/>
      <dgm:spPr/>
    </dgm:pt>
    <dgm:pt modelId="{6622504C-D93D-244D-AECE-2C2C1FECE8D2}" type="pres">
      <dgm:prSet presAssocID="{D2256546-A636-1B43-87BD-60893137DC03}" presName="hierChild5" presStyleCnt="0"/>
      <dgm:spPr/>
    </dgm:pt>
    <dgm:pt modelId="{4C3852A6-1497-AE43-A858-456E44457BBD}" type="pres">
      <dgm:prSet presAssocID="{23EBAF3C-87C9-4048-A845-D8B2906A13D9}" presName="hierChild3" presStyleCnt="0"/>
      <dgm:spPr/>
    </dgm:pt>
    <dgm:pt modelId="{2339D529-2376-0942-B7B9-3453F5BCC5B7}" type="pres">
      <dgm:prSet presAssocID="{C524B1EA-3CBF-C04E-A126-D44C20851CF2}" presName="Name111" presStyleLbl="parChTrans1D2" presStyleIdx="3" presStyleCnt="4"/>
      <dgm:spPr/>
      <dgm:t>
        <a:bodyPr/>
        <a:lstStyle/>
        <a:p>
          <a:endParaRPr lang="en-US"/>
        </a:p>
      </dgm:t>
    </dgm:pt>
    <dgm:pt modelId="{12DB5E3C-86EA-AF47-B9B7-33D44CFAB3FD}" type="pres">
      <dgm:prSet presAssocID="{19321E65-8CEC-204A-8320-AFA01211907A}" presName="hierRoot3" presStyleCnt="0">
        <dgm:presLayoutVars>
          <dgm:hierBranch val="init"/>
        </dgm:presLayoutVars>
      </dgm:prSet>
      <dgm:spPr/>
    </dgm:pt>
    <dgm:pt modelId="{81EB7173-8794-9043-B892-5EA6DD8DE5A9}" type="pres">
      <dgm:prSet presAssocID="{19321E65-8CEC-204A-8320-AFA01211907A}" presName="rootComposite3" presStyleCnt="0"/>
      <dgm:spPr/>
    </dgm:pt>
    <dgm:pt modelId="{F2C2E8D0-0875-134E-981A-9CC938797590}" type="pres">
      <dgm:prSet presAssocID="{19321E65-8CEC-204A-8320-AFA01211907A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2428A03-E355-CD4E-BC67-AFC02BB77E92}" type="pres">
      <dgm:prSet presAssocID="{19321E65-8CEC-204A-8320-AFA01211907A}" presName="rootConnector3" presStyleLbl="asst1" presStyleIdx="0" presStyleCnt="1"/>
      <dgm:spPr/>
      <dgm:t>
        <a:bodyPr/>
        <a:lstStyle/>
        <a:p>
          <a:endParaRPr lang="en-US"/>
        </a:p>
      </dgm:t>
    </dgm:pt>
    <dgm:pt modelId="{FD9F9529-DDFD-994D-B6FB-0D859EE29FBE}" type="pres">
      <dgm:prSet presAssocID="{19321E65-8CEC-204A-8320-AFA01211907A}" presName="hierChild6" presStyleCnt="0"/>
      <dgm:spPr/>
    </dgm:pt>
    <dgm:pt modelId="{5EB7A408-C20B-014D-A1EA-6DD05F42A42C}" type="pres">
      <dgm:prSet presAssocID="{19321E65-8CEC-204A-8320-AFA01211907A}" presName="hierChild7" presStyleCnt="0"/>
      <dgm:spPr/>
    </dgm:pt>
  </dgm:ptLst>
  <dgm:cxnLst>
    <dgm:cxn modelId="{34AC1EDB-6CDD-384B-873F-13FBCC46F57B}" type="presOf" srcId="{E45935FC-D465-5C49-99AF-54B0B4BB67CC}" destId="{68D71B7A-7706-CE49-86FC-B633A8796021}" srcOrd="0" destOrd="0" presId="urn:microsoft.com/office/officeart/2005/8/layout/orgChart1"/>
    <dgm:cxn modelId="{55184345-3B52-C04E-BD92-75E5A6AA766A}" srcId="{E45935FC-D465-5C49-99AF-54B0B4BB67CC}" destId="{23EBAF3C-87C9-4048-A845-D8B2906A13D9}" srcOrd="0" destOrd="0" parTransId="{89C8FDBF-46B7-9149-A4E7-75CCC7D85479}" sibTransId="{1FC1B797-0813-C04D-BED7-E90A1C3F6D08}"/>
    <dgm:cxn modelId="{8DDEE842-C267-8B47-B44E-A104FBFF6AF4}" srcId="{23EBAF3C-87C9-4048-A845-D8B2906A13D9}" destId="{99093EAA-AF80-5247-87E6-1FEC7E973B94}" srcOrd="2" destOrd="0" parTransId="{17CF2578-FAB6-4D47-B56D-DCB6B1E35131}" sibTransId="{6D3F3A52-D1D4-EE40-AAF2-5F7FAD0F700C}"/>
    <dgm:cxn modelId="{736B9D22-46E6-5F47-86ED-EB39F6D5C3C3}" type="presOf" srcId="{C524B1EA-3CBF-C04E-A126-D44C20851CF2}" destId="{2339D529-2376-0942-B7B9-3453F5BCC5B7}" srcOrd="0" destOrd="0" presId="urn:microsoft.com/office/officeart/2005/8/layout/orgChart1"/>
    <dgm:cxn modelId="{7EA4FCB8-FCF0-724E-A969-3C9B28ED3DBB}" type="presOf" srcId="{17CF2578-FAB6-4D47-B56D-DCB6B1E35131}" destId="{B2380AD3-D09C-814E-8C65-C54A2EE19A24}" srcOrd="0" destOrd="0" presId="urn:microsoft.com/office/officeart/2005/8/layout/orgChart1"/>
    <dgm:cxn modelId="{BC349593-8AF3-F54E-B2FE-36539FB899F0}" type="presOf" srcId="{99093EAA-AF80-5247-87E6-1FEC7E973B94}" destId="{50988116-EE00-3944-A112-0520EA069031}" srcOrd="1" destOrd="0" presId="urn:microsoft.com/office/officeart/2005/8/layout/orgChart1"/>
    <dgm:cxn modelId="{DBF77FD0-53E5-CF4E-911E-439D20ED72C9}" type="presOf" srcId="{D2256546-A636-1B43-87BD-60893137DC03}" destId="{F9054E3F-2630-7E45-984D-34CD82114255}" srcOrd="1" destOrd="0" presId="urn:microsoft.com/office/officeart/2005/8/layout/orgChart1"/>
    <dgm:cxn modelId="{4BA79841-C0D8-0D4A-BE84-95C48D645AD0}" type="presOf" srcId="{D2256546-A636-1B43-87BD-60893137DC03}" destId="{F6A93DA9-94DB-8041-B56A-EF0D6A1AC9BC}" srcOrd="0" destOrd="0" presId="urn:microsoft.com/office/officeart/2005/8/layout/orgChart1"/>
    <dgm:cxn modelId="{0BC0C1A9-70AD-7849-9B94-346D81F20A75}" type="presOf" srcId="{23EBAF3C-87C9-4048-A845-D8B2906A13D9}" destId="{4EBBBE83-3EBC-BA43-A399-38D489E06E53}" srcOrd="0" destOrd="0" presId="urn:microsoft.com/office/officeart/2005/8/layout/orgChart1"/>
    <dgm:cxn modelId="{AB044D42-9495-614A-9CC1-DC62AAA7570E}" type="presOf" srcId="{99093EAA-AF80-5247-87E6-1FEC7E973B94}" destId="{510A9F46-BC4B-9E4C-8895-5FCC859B7195}" srcOrd="0" destOrd="0" presId="urn:microsoft.com/office/officeart/2005/8/layout/orgChart1"/>
    <dgm:cxn modelId="{CF5B6370-A580-394D-9001-AF3C83E803A0}" srcId="{23EBAF3C-87C9-4048-A845-D8B2906A13D9}" destId="{D2256546-A636-1B43-87BD-60893137DC03}" srcOrd="3" destOrd="0" parTransId="{DB045699-2364-E345-AB11-297421C22456}" sibTransId="{72205F96-AEE9-3E4C-A6AF-488A199E5E6A}"/>
    <dgm:cxn modelId="{542CA04F-67D5-D54F-B46B-F0F4C03AAC30}" type="presOf" srcId="{4BDA59B2-2AAA-3F4B-BC1E-B3459F9E96DD}" destId="{397AFBB5-5F7E-D344-B26E-C4287FB15EA9}" srcOrd="1" destOrd="0" presId="urn:microsoft.com/office/officeart/2005/8/layout/orgChart1"/>
    <dgm:cxn modelId="{56267D8F-6D81-C34D-B7C5-DA1D1B297F79}" type="presOf" srcId="{19321E65-8CEC-204A-8320-AFA01211907A}" destId="{F2428A03-E355-CD4E-BC67-AFC02BB77E92}" srcOrd="1" destOrd="0" presId="urn:microsoft.com/office/officeart/2005/8/layout/orgChart1"/>
    <dgm:cxn modelId="{3B39C26E-3BD0-2C4E-A2D2-D23031171BC7}" type="presOf" srcId="{19321E65-8CEC-204A-8320-AFA01211907A}" destId="{F2C2E8D0-0875-134E-981A-9CC938797590}" srcOrd="0" destOrd="0" presId="urn:microsoft.com/office/officeart/2005/8/layout/orgChart1"/>
    <dgm:cxn modelId="{E5C8BA6B-73DB-E442-A213-FDCFA5B255D8}" srcId="{23EBAF3C-87C9-4048-A845-D8B2906A13D9}" destId="{4BDA59B2-2AAA-3F4B-BC1E-B3459F9E96DD}" srcOrd="1" destOrd="0" parTransId="{17D58DB4-3A1B-034E-9D9C-ED1B73EBD044}" sibTransId="{EC212A35-48C6-AA40-BA19-49A0C9D18805}"/>
    <dgm:cxn modelId="{A93DE94A-0A38-7646-8461-3A0D19CB9B5B}" type="presOf" srcId="{DB045699-2364-E345-AB11-297421C22456}" destId="{B6408797-0D57-2749-8B78-0207BE77E45F}" srcOrd="0" destOrd="0" presId="urn:microsoft.com/office/officeart/2005/8/layout/orgChart1"/>
    <dgm:cxn modelId="{723A3435-A18A-A141-914A-42387699526A}" type="presOf" srcId="{4BDA59B2-2AAA-3F4B-BC1E-B3459F9E96DD}" destId="{8848FDB8-C289-DF45-B623-FB7491BF90EA}" srcOrd="0" destOrd="0" presId="urn:microsoft.com/office/officeart/2005/8/layout/orgChart1"/>
    <dgm:cxn modelId="{AD4713D4-5CFF-A14E-9CFC-B33AA0B1CDEF}" type="presOf" srcId="{23EBAF3C-87C9-4048-A845-D8B2906A13D9}" destId="{58360F71-92A6-6747-A7CB-4AD71283042E}" srcOrd="1" destOrd="0" presId="urn:microsoft.com/office/officeart/2005/8/layout/orgChart1"/>
    <dgm:cxn modelId="{50EE8B5C-F4DA-F44E-AF7C-673DD5A012FA}" srcId="{23EBAF3C-87C9-4048-A845-D8B2906A13D9}" destId="{19321E65-8CEC-204A-8320-AFA01211907A}" srcOrd="0" destOrd="0" parTransId="{C524B1EA-3CBF-C04E-A126-D44C20851CF2}" sibTransId="{E0CAE861-4D27-9D4D-B125-3F37B54B549A}"/>
    <dgm:cxn modelId="{EC63B297-E5F8-014B-84F6-7C0248A2A5C2}" type="presOf" srcId="{17D58DB4-3A1B-034E-9D9C-ED1B73EBD044}" destId="{7C038EDC-0733-A547-A2F3-1F36DD361350}" srcOrd="0" destOrd="0" presId="urn:microsoft.com/office/officeart/2005/8/layout/orgChart1"/>
    <dgm:cxn modelId="{0F1D72DE-59D8-734B-B1B1-6A73B0EDA58A}" type="presParOf" srcId="{68D71B7A-7706-CE49-86FC-B633A8796021}" destId="{DC80E6A7-9E20-D846-928C-C6F4B0ADA519}" srcOrd="0" destOrd="0" presId="urn:microsoft.com/office/officeart/2005/8/layout/orgChart1"/>
    <dgm:cxn modelId="{7C57F89F-94DC-154E-8F85-F7280430D593}" type="presParOf" srcId="{DC80E6A7-9E20-D846-928C-C6F4B0ADA519}" destId="{61FB721F-75F1-C345-B645-2CD33ADD2C7B}" srcOrd="0" destOrd="0" presId="urn:microsoft.com/office/officeart/2005/8/layout/orgChart1"/>
    <dgm:cxn modelId="{12449B2A-72ED-6E4F-86FD-86B31A61C0F5}" type="presParOf" srcId="{61FB721F-75F1-C345-B645-2CD33ADD2C7B}" destId="{4EBBBE83-3EBC-BA43-A399-38D489E06E53}" srcOrd="0" destOrd="0" presId="urn:microsoft.com/office/officeart/2005/8/layout/orgChart1"/>
    <dgm:cxn modelId="{3079A561-9EDE-BE45-A56F-968E91AB9566}" type="presParOf" srcId="{61FB721F-75F1-C345-B645-2CD33ADD2C7B}" destId="{58360F71-92A6-6747-A7CB-4AD71283042E}" srcOrd="1" destOrd="0" presId="urn:microsoft.com/office/officeart/2005/8/layout/orgChart1"/>
    <dgm:cxn modelId="{DC07C42B-A559-E944-A5A8-7361402091B0}" type="presParOf" srcId="{DC80E6A7-9E20-D846-928C-C6F4B0ADA519}" destId="{D5B34F25-4F78-DF49-A3E2-1DE7CD464CE9}" srcOrd="1" destOrd="0" presId="urn:microsoft.com/office/officeart/2005/8/layout/orgChart1"/>
    <dgm:cxn modelId="{77564A98-7B05-8045-B8B5-5C1D691910C2}" type="presParOf" srcId="{D5B34F25-4F78-DF49-A3E2-1DE7CD464CE9}" destId="{7C038EDC-0733-A547-A2F3-1F36DD361350}" srcOrd="0" destOrd="0" presId="urn:microsoft.com/office/officeart/2005/8/layout/orgChart1"/>
    <dgm:cxn modelId="{9E21F026-9C32-5C45-AD2E-AF075B261035}" type="presParOf" srcId="{D5B34F25-4F78-DF49-A3E2-1DE7CD464CE9}" destId="{C8D9D9BF-9AF5-BD46-BBE6-B47A6AF0F668}" srcOrd="1" destOrd="0" presId="urn:microsoft.com/office/officeart/2005/8/layout/orgChart1"/>
    <dgm:cxn modelId="{18C28C30-06BD-5443-875E-FA17C85D900A}" type="presParOf" srcId="{C8D9D9BF-9AF5-BD46-BBE6-B47A6AF0F668}" destId="{93B2F195-DF6C-5844-BDF7-2291325F4D9A}" srcOrd="0" destOrd="0" presId="urn:microsoft.com/office/officeart/2005/8/layout/orgChart1"/>
    <dgm:cxn modelId="{80082225-A8AC-5147-ABC8-B3F2B9A2D493}" type="presParOf" srcId="{93B2F195-DF6C-5844-BDF7-2291325F4D9A}" destId="{8848FDB8-C289-DF45-B623-FB7491BF90EA}" srcOrd="0" destOrd="0" presId="urn:microsoft.com/office/officeart/2005/8/layout/orgChart1"/>
    <dgm:cxn modelId="{30896A30-4782-6847-8AF0-4F83BFE6CBBC}" type="presParOf" srcId="{93B2F195-DF6C-5844-BDF7-2291325F4D9A}" destId="{397AFBB5-5F7E-D344-B26E-C4287FB15EA9}" srcOrd="1" destOrd="0" presId="urn:microsoft.com/office/officeart/2005/8/layout/orgChart1"/>
    <dgm:cxn modelId="{E3AFE50E-7FF9-F943-B5EC-0A1910B27B04}" type="presParOf" srcId="{C8D9D9BF-9AF5-BD46-BBE6-B47A6AF0F668}" destId="{E3AA8160-ECDB-B540-8E52-CE65F98B511D}" srcOrd="1" destOrd="0" presId="urn:microsoft.com/office/officeart/2005/8/layout/orgChart1"/>
    <dgm:cxn modelId="{12CD9D2D-E4FB-8442-8A3E-8DFE90B0D39B}" type="presParOf" srcId="{C8D9D9BF-9AF5-BD46-BBE6-B47A6AF0F668}" destId="{D7839BBA-1A9F-BD46-8625-DA3225668926}" srcOrd="2" destOrd="0" presId="urn:microsoft.com/office/officeart/2005/8/layout/orgChart1"/>
    <dgm:cxn modelId="{3FA3FABC-6D2E-514C-8D82-E6A16FC65912}" type="presParOf" srcId="{D5B34F25-4F78-DF49-A3E2-1DE7CD464CE9}" destId="{B2380AD3-D09C-814E-8C65-C54A2EE19A24}" srcOrd="2" destOrd="0" presId="urn:microsoft.com/office/officeart/2005/8/layout/orgChart1"/>
    <dgm:cxn modelId="{20C3EA1F-6B52-2D44-A047-09370C1E91A0}" type="presParOf" srcId="{D5B34F25-4F78-DF49-A3E2-1DE7CD464CE9}" destId="{4D426444-DD95-E04F-B6F3-1656999ACEF3}" srcOrd="3" destOrd="0" presId="urn:microsoft.com/office/officeart/2005/8/layout/orgChart1"/>
    <dgm:cxn modelId="{FB94A790-6937-8B4A-A7E6-0151F8A371EB}" type="presParOf" srcId="{4D426444-DD95-E04F-B6F3-1656999ACEF3}" destId="{94D83789-5A89-DE4B-A799-1C2D82C33CF8}" srcOrd="0" destOrd="0" presId="urn:microsoft.com/office/officeart/2005/8/layout/orgChart1"/>
    <dgm:cxn modelId="{EE047450-C476-334F-AD8D-C3D36BE83569}" type="presParOf" srcId="{94D83789-5A89-DE4B-A799-1C2D82C33CF8}" destId="{510A9F46-BC4B-9E4C-8895-5FCC859B7195}" srcOrd="0" destOrd="0" presId="urn:microsoft.com/office/officeart/2005/8/layout/orgChart1"/>
    <dgm:cxn modelId="{E29F4A9E-6031-964E-BB75-412747C9F86A}" type="presParOf" srcId="{94D83789-5A89-DE4B-A799-1C2D82C33CF8}" destId="{50988116-EE00-3944-A112-0520EA069031}" srcOrd="1" destOrd="0" presId="urn:microsoft.com/office/officeart/2005/8/layout/orgChart1"/>
    <dgm:cxn modelId="{BF740F5F-1794-EB43-8BFF-02CA7A6B688B}" type="presParOf" srcId="{4D426444-DD95-E04F-B6F3-1656999ACEF3}" destId="{7A51D8DB-5300-8042-96E3-61A64D9E4678}" srcOrd="1" destOrd="0" presId="urn:microsoft.com/office/officeart/2005/8/layout/orgChart1"/>
    <dgm:cxn modelId="{BA9CA8D3-3154-A14F-BA3C-7A86A57A0602}" type="presParOf" srcId="{4D426444-DD95-E04F-B6F3-1656999ACEF3}" destId="{C6A1D6F0-649A-CB40-A01D-05EA9ED189FC}" srcOrd="2" destOrd="0" presId="urn:microsoft.com/office/officeart/2005/8/layout/orgChart1"/>
    <dgm:cxn modelId="{1B90764A-0D63-3D4C-9ADF-C62359BB6962}" type="presParOf" srcId="{D5B34F25-4F78-DF49-A3E2-1DE7CD464CE9}" destId="{B6408797-0D57-2749-8B78-0207BE77E45F}" srcOrd="4" destOrd="0" presId="urn:microsoft.com/office/officeart/2005/8/layout/orgChart1"/>
    <dgm:cxn modelId="{7B106F32-992C-284C-8ECD-7D00528C4073}" type="presParOf" srcId="{D5B34F25-4F78-DF49-A3E2-1DE7CD464CE9}" destId="{2117811C-4483-0243-81E5-786626829825}" srcOrd="5" destOrd="0" presId="urn:microsoft.com/office/officeart/2005/8/layout/orgChart1"/>
    <dgm:cxn modelId="{62FB2D91-236C-F34F-A4E0-B0ED821737FA}" type="presParOf" srcId="{2117811C-4483-0243-81E5-786626829825}" destId="{3C9178E2-7EC0-AB49-9283-49161A9FDD4C}" srcOrd="0" destOrd="0" presId="urn:microsoft.com/office/officeart/2005/8/layout/orgChart1"/>
    <dgm:cxn modelId="{93F4B3A3-ADB7-DB43-8E89-A8E5F68DF964}" type="presParOf" srcId="{3C9178E2-7EC0-AB49-9283-49161A9FDD4C}" destId="{F6A93DA9-94DB-8041-B56A-EF0D6A1AC9BC}" srcOrd="0" destOrd="0" presId="urn:microsoft.com/office/officeart/2005/8/layout/orgChart1"/>
    <dgm:cxn modelId="{56711047-325E-C141-9DFC-A915490F7702}" type="presParOf" srcId="{3C9178E2-7EC0-AB49-9283-49161A9FDD4C}" destId="{F9054E3F-2630-7E45-984D-34CD82114255}" srcOrd="1" destOrd="0" presId="urn:microsoft.com/office/officeart/2005/8/layout/orgChart1"/>
    <dgm:cxn modelId="{67F4F709-E28E-494D-8F1C-CC3DEFBC1761}" type="presParOf" srcId="{2117811C-4483-0243-81E5-786626829825}" destId="{61A26C1E-2499-8F43-868A-82E8FA855F46}" srcOrd="1" destOrd="0" presId="urn:microsoft.com/office/officeart/2005/8/layout/orgChart1"/>
    <dgm:cxn modelId="{20A932A0-48B3-DA4C-A9CC-4FC3793CC1F6}" type="presParOf" srcId="{2117811C-4483-0243-81E5-786626829825}" destId="{6622504C-D93D-244D-AECE-2C2C1FECE8D2}" srcOrd="2" destOrd="0" presId="urn:microsoft.com/office/officeart/2005/8/layout/orgChart1"/>
    <dgm:cxn modelId="{1EBC9618-594E-BF4E-A2D6-31C6B0CCBF98}" type="presParOf" srcId="{DC80E6A7-9E20-D846-928C-C6F4B0ADA519}" destId="{4C3852A6-1497-AE43-A858-456E44457BBD}" srcOrd="2" destOrd="0" presId="urn:microsoft.com/office/officeart/2005/8/layout/orgChart1"/>
    <dgm:cxn modelId="{97A0F80B-40D0-494F-959A-E99E4AB9FDD6}" type="presParOf" srcId="{4C3852A6-1497-AE43-A858-456E44457BBD}" destId="{2339D529-2376-0942-B7B9-3453F5BCC5B7}" srcOrd="0" destOrd="0" presId="urn:microsoft.com/office/officeart/2005/8/layout/orgChart1"/>
    <dgm:cxn modelId="{E57BEFE8-11A8-3443-8C70-A7C25FF71DE1}" type="presParOf" srcId="{4C3852A6-1497-AE43-A858-456E44457BBD}" destId="{12DB5E3C-86EA-AF47-B9B7-33D44CFAB3FD}" srcOrd="1" destOrd="0" presId="urn:microsoft.com/office/officeart/2005/8/layout/orgChart1"/>
    <dgm:cxn modelId="{138AB4F2-7D71-1644-B1CA-8BFE69767D2D}" type="presParOf" srcId="{12DB5E3C-86EA-AF47-B9B7-33D44CFAB3FD}" destId="{81EB7173-8794-9043-B892-5EA6DD8DE5A9}" srcOrd="0" destOrd="0" presId="urn:microsoft.com/office/officeart/2005/8/layout/orgChart1"/>
    <dgm:cxn modelId="{F509794A-26BB-E54B-A78E-9DB9B44FC691}" type="presParOf" srcId="{81EB7173-8794-9043-B892-5EA6DD8DE5A9}" destId="{F2C2E8D0-0875-134E-981A-9CC938797590}" srcOrd="0" destOrd="0" presId="urn:microsoft.com/office/officeart/2005/8/layout/orgChart1"/>
    <dgm:cxn modelId="{20122662-F8F6-ED40-9272-A41D4635D435}" type="presParOf" srcId="{81EB7173-8794-9043-B892-5EA6DD8DE5A9}" destId="{F2428A03-E355-CD4E-BC67-AFC02BB77E92}" srcOrd="1" destOrd="0" presId="urn:microsoft.com/office/officeart/2005/8/layout/orgChart1"/>
    <dgm:cxn modelId="{13BA1E69-E088-AD4D-9D51-99128A322453}" type="presParOf" srcId="{12DB5E3C-86EA-AF47-B9B7-33D44CFAB3FD}" destId="{FD9F9529-DDFD-994D-B6FB-0D859EE29FBE}" srcOrd="1" destOrd="0" presId="urn:microsoft.com/office/officeart/2005/8/layout/orgChart1"/>
    <dgm:cxn modelId="{E1FE9467-1B1B-554E-8DE2-2CD02CCBBBC0}" type="presParOf" srcId="{12DB5E3C-86EA-AF47-B9B7-33D44CFAB3FD}" destId="{5EB7A408-C20B-014D-A1EA-6DD05F42A42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39D529-2376-0942-B7B9-3453F5BCC5B7}">
      <dsp:nvSpPr>
        <dsp:cNvPr id="0" name=""/>
        <dsp:cNvSpPr/>
      </dsp:nvSpPr>
      <dsp:spPr>
        <a:xfrm>
          <a:off x="4033256" y="1019327"/>
          <a:ext cx="213941" cy="937266"/>
        </a:xfrm>
        <a:custGeom>
          <a:avLst/>
          <a:gdLst/>
          <a:ahLst/>
          <a:cxnLst/>
          <a:rect l="0" t="0" r="0" b="0"/>
          <a:pathLst>
            <a:path>
              <a:moveTo>
                <a:pt x="213941" y="0"/>
              </a:moveTo>
              <a:lnTo>
                <a:pt x="213941" y="937266"/>
              </a:lnTo>
              <a:lnTo>
                <a:pt x="0" y="937266"/>
              </a:lnTo>
            </a:path>
          </a:pathLst>
        </a:custGeom>
        <a:noFill/>
        <a:ln w="635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408797-0D57-2749-8B78-0207BE77E45F}">
      <dsp:nvSpPr>
        <dsp:cNvPr id="0" name=""/>
        <dsp:cNvSpPr/>
      </dsp:nvSpPr>
      <dsp:spPr>
        <a:xfrm>
          <a:off x="4247198" y="1019327"/>
          <a:ext cx="2465417" cy="18745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60591"/>
              </a:lnTo>
              <a:lnTo>
                <a:pt x="2465417" y="1660591"/>
              </a:lnTo>
              <a:lnTo>
                <a:pt x="2465417" y="1874532"/>
              </a:lnTo>
            </a:path>
          </a:pathLst>
        </a:custGeom>
        <a:noFill/>
        <a:ln w="635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380AD3-D09C-814E-8C65-C54A2EE19A24}">
      <dsp:nvSpPr>
        <dsp:cNvPr id="0" name=""/>
        <dsp:cNvSpPr/>
      </dsp:nvSpPr>
      <dsp:spPr>
        <a:xfrm>
          <a:off x="4201478" y="1019327"/>
          <a:ext cx="91440" cy="18745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74532"/>
              </a:lnTo>
            </a:path>
          </a:pathLst>
        </a:custGeom>
        <a:noFill/>
        <a:ln w="635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038EDC-0733-A547-A2F3-1F36DD361350}">
      <dsp:nvSpPr>
        <dsp:cNvPr id="0" name=""/>
        <dsp:cNvSpPr/>
      </dsp:nvSpPr>
      <dsp:spPr>
        <a:xfrm>
          <a:off x="1781780" y="1019327"/>
          <a:ext cx="2465417" cy="1874532"/>
        </a:xfrm>
        <a:custGeom>
          <a:avLst/>
          <a:gdLst/>
          <a:ahLst/>
          <a:cxnLst/>
          <a:rect l="0" t="0" r="0" b="0"/>
          <a:pathLst>
            <a:path>
              <a:moveTo>
                <a:pt x="2465417" y="0"/>
              </a:moveTo>
              <a:lnTo>
                <a:pt x="2465417" y="1660591"/>
              </a:lnTo>
              <a:lnTo>
                <a:pt x="0" y="1660591"/>
              </a:lnTo>
              <a:lnTo>
                <a:pt x="0" y="1874532"/>
              </a:lnTo>
            </a:path>
          </a:pathLst>
        </a:custGeom>
        <a:noFill/>
        <a:ln w="635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BBBE83-3EBC-BA43-A399-38D489E06E53}">
      <dsp:nvSpPr>
        <dsp:cNvPr id="0" name=""/>
        <dsp:cNvSpPr/>
      </dsp:nvSpPr>
      <dsp:spPr>
        <a:xfrm>
          <a:off x="3228430" y="560"/>
          <a:ext cx="2037535" cy="1018767"/>
        </a:xfrm>
        <a:prstGeom prst="rect">
          <a:avLst/>
        </a:prstGeom>
        <a:solidFill>
          <a:schemeClr val="accent1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noProof="0" dirty="0"/>
        </a:p>
      </dsp:txBody>
      <dsp:txXfrm>
        <a:off x="3228430" y="560"/>
        <a:ext cx="2037535" cy="1018767"/>
      </dsp:txXfrm>
    </dsp:sp>
    <dsp:sp modelId="{8848FDB8-C289-DF45-B623-FB7491BF90EA}">
      <dsp:nvSpPr>
        <dsp:cNvPr id="0" name=""/>
        <dsp:cNvSpPr/>
      </dsp:nvSpPr>
      <dsp:spPr>
        <a:xfrm>
          <a:off x="763012" y="2893860"/>
          <a:ext cx="2037535" cy="1018767"/>
        </a:xfrm>
        <a:prstGeom prst="rect">
          <a:avLst/>
        </a:prstGeom>
        <a:solidFill>
          <a:schemeClr val="accent4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noProof="0" dirty="0"/>
        </a:p>
      </dsp:txBody>
      <dsp:txXfrm>
        <a:off x="763012" y="2893860"/>
        <a:ext cx="2037535" cy="1018767"/>
      </dsp:txXfrm>
    </dsp:sp>
    <dsp:sp modelId="{510A9F46-BC4B-9E4C-8895-5FCC859B7195}">
      <dsp:nvSpPr>
        <dsp:cNvPr id="0" name=""/>
        <dsp:cNvSpPr/>
      </dsp:nvSpPr>
      <dsp:spPr>
        <a:xfrm>
          <a:off x="3228430" y="2893860"/>
          <a:ext cx="2037535" cy="1018767"/>
        </a:xfrm>
        <a:prstGeom prst="rect">
          <a:avLst/>
        </a:prstGeom>
        <a:solidFill>
          <a:schemeClr val="accent4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noProof="0" dirty="0"/>
        </a:p>
      </dsp:txBody>
      <dsp:txXfrm>
        <a:off x="3228430" y="2893860"/>
        <a:ext cx="2037535" cy="1018767"/>
      </dsp:txXfrm>
    </dsp:sp>
    <dsp:sp modelId="{F6A93DA9-94DB-8041-B56A-EF0D6A1AC9BC}">
      <dsp:nvSpPr>
        <dsp:cNvPr id="0" name=""/>
        <dsp:cNvSpPr/>
      </dsp:nvSpPr>
      <dsp:spPr>
        <a:xfrm>
          <a:off x="5693847" y="2893860"/>
          <a:ext cx="2037535" cy="1018767"/>
        </a:xfrm>
        <a:prstGeom prst="rect">
          <a:avLst/>
        </a:prstGeom>
        <a:solidFill>
          <a:schemeClr val="accent4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noProof="0" dirty="0"/>
        </a:p>
      </dsp:txBody>
      <dsp:txXfrm>
        <a:off x="5693847" y="2893860"/>
        <a:ext cx="2037535" cy="1018767"/>
      </dsp:txXfrm>
    </dsp:sp>
    <dsp:sp modelId="{F2C2E8D0-0875-134E-981A-9CC938797590}">
      <dsp:nvSpPr>
        <dsp:cNvPr id="0" name=""/>
        <dsp:cNvSpPr/>
      </dsp:nvSpPr>
      <dsp:spPr>
        <a:xfrm>
          <a:off x="1995721" y="1447210"/>
          <a:ext cx="2037535" cy="1018767"/>
        </a:xfrm>
        <a:prstGeom prst="rect">
          <a:avLst/>
        </a:prstGeom>
        <a:solidFill>
          <a:schemeClr val="accent3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noProof="0" dirty="0"/>
        </a:p>
      </dsp:txBody>
      <dsp:txXfrm>
        <a:off x="1995721" y="1447210"/>
        <a:ext cx="2037535" cy="10187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ulinė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035300" y="4043088"/>
            <a:ext cx="8560955" cy="2305050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2521776" y="3493564"/>
            <a:ext cx="1754297" cy="14109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4" descr="C:\Users\Inga Navickaite\Desktop\vu_kauno_eps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370" y="586109"/>
            <a:ext cx="3144865" cy="1342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97930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kstas ir paveikslėli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4517136" y="0"/>
            <a:ext cx="7674864" cy="6858000"/>
          </a:xfrm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7576" y="1314510"/>
            <a:ext cx="3576408" cy="140562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435864" y="3267940"/>
            <a:ext cx="3576408" cy="31444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923592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756227" y="755793"/>
            <a:ext cx="5332846" cy="376150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6490277" y="2636548"/>
            <a:ext cx="4918075" cy="357461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44113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itat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6750" y="2093595"/>
            <a:ext cx="8318500" cy="2707005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3035300" cy="9347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1104275" y="1724494"/>
            <a:ext cx="1692421" cy="14109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9409039" y="5038690"/>
            <a:ext cx="1692421" cy="14109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2798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veiksllis ir 3 stulpel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838201" y="3075709"/>
            <a:ext cx="3193472" cy="3075854"/>
          </a:xfrm>
        </p:spPr>
        <p:txBody>
          <a:bodyPr/>
          <a:lstStyle/>
          <a:p>
            <a:pPr lvl="0"/>
            <a:r>
              <a:rPr lang="lt-LT" dirty="0" err="1" smtClean="0"/>
              <a:t>Click</a:t>
            </a:r>
            <a:r>
              <a:rPr lang="lt-LT" dirty="0" smtClean="0"/>
              <a:t> to </a:t>
            </a:r>
            <a:r>
              <a:rPr lang="lt-LT" dirty="0" err="1" smtClean="0"/>
              <a:t>edit</a:t>
            </a:r>
            <a:r>
              <a:rPr lang="lt-LT" dirty="0" smtClean="0"/>
              <a:t> </a:t>
            </a:r>
            <a:r>
              <a:rPr lang="lt-LT" dirty="0" err="1" smtClean="0"/>
              <a:t>Master</a:t>
            </a:r>
            <a:r>
              <a:rPr lang="lt-LT" dirty="0" smtClean="0"/>
              <a:t> </a:t>
            </a:r>
            <a:r>
              <a:rPr lang="lt-LT" dirty="0" err="1" smtClean="0"/>
              <a:t>text</a:t>
            </a:r>
            <a:r>
              <a:rPr lang="lt-LT" dirty="0" smtClean="0"/>
              <a:t> </a:t>
            </a:r>
            <a:r>
              <a:rPr lang="lt-LT" dirty="0" err="1" smtClean="0"/>
              <a:t>styles</a:t>
            </a:r>
            <a:endParaRPr lang="lt-LT" dirty="0" smtClean="0"/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4499264" y="3075709"/>
            <a:ext cx="3193472" cy="3075854"/>
          </a:xfrm>
        </p:spPr>
        <p:txBody>
          <a:bodyPr/>
          <a:lstStyle/>
          <a:p>
            <a:pPr lvl="0"/>
            <a:r>
              <a:rPr lang="lt-LT" dirty="0" err="1" smtClean="0"/>
              <a:t>Click</a:t>
            </a:r>
            <a:r>
              <a:rPr lang="lt-LT" dirty="0" smtClean="0"/>
              <a:t> to </a:t>
            </a:r>
            <a:r>
              <a:rPr lang="lt-LT" dirty="0" err="1" smtClean="0"/>
              <a:t>edit</a:t>
            </a:r>
            <a:r>
              <a:rPr lang="lt-LT" dirty="0" smtClean="0"/>
              <a:t> </a:t>
            </a:r>
            <a:r>
              <a:rPr lang="lt-LT" dirty="0" err="1" smtClean="0"/>
              <a:t>Master</a:t>
            </a:r>
            <a:r>
              <a:rPr lang="lt-LT" dirty="0" smtClean="0"/>
              <a:t> </a:t>
            </a:r>
            <a:r>
              <a:rPr lang="lt-LT" dirty="0" err="1" smtClean="0"/>
              <a:t>text</a:t>
            </a:r>
            <a:r>
              <a:rPr lang="lt-LT" dirty="0" smtClean="0"/>
              <a:t> </a:t>
            </a:r>
            <a:r>
              <a:rPr lang="lt-LT" dirty="0" err="1" smtClean="0"/>
              <a:t>styles</a:t>
            </a:r>
            <a:endParaRPr lang="lt-LT" dirty="0" smtClean="0"/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8160327" y="3075709"/>
            <a:ext cx="3193472" cy="3075854"/>
          </a:xfrm>
        </p:spPr>
        <p:txBody>
          <a:bodyPr/>
          <a:lstStyle/>
          <a:p>
            <a:pPr lvl="0"/>
            <a:r>
              <a:rPr lang="lt-LT" dirty="0" err="1" smtClean="0"/>
              <a:t>Click</a:t>
            </a:r>
            <a:r>
              <a:rPr lang="lt-LT" dirty="0" smtClean="0"/>
              <a:t> to </a:t>
            </a:r>
            <a:r>
              <a:rPr lang="lt-LT" dirty="0" err="1" smtClean="0"/>
              <a:t>edit</a:t>
            </a:r>
            <a:r>
              <a:rPr lang="lt-LT" dirty="0" smtClean="0"/>
              <a:t> </a:t>
            </a:r>
            <a:r>
              <a:rPr lang="lt-LT" dirty="0" err="1" smtClean="0"/>
              <a:t>Master</a:t>
            </a:r>
            <a:r>
              <a:rPr lang="lt-LT" dirty="0" smtClean="0"/>
              <a:t> </a:t>
            </a:r>
            <a:r>
              <a:rPr lang="lt-LT" dirty="0" err="1" smtClean="0"/>
              <a:t>text</a:t>
            </a:r>
            <a:r>
              <a:rPr lang="lt-LT" dirty="0" smtClean="0"/>
              <a:t> </a:t>
            </a:r>
            <a:r>
              <a:rPr lang="lt-LT" dirty="0" err="1" smtClean="0"/>
              <a:t>styles</a:t>
            </a:r>
            <a:endParaRPr lang="lt-LT" dirty="0" smtClean="0"/>
          </a:p>
        </p:txBody>
      </p:sp>
      <p:sp>
        <p:nvSpPr>
          <p:cNvPr id="9" name="Rectangle 8"/>
          <p:cNvSpPr/>
          <p:nvPr userDrawn="1"/>
        </p:nvSpPr>
        <p:spPr>
          <a:xfrm>
            <a:off x="661924" y="2773099"/>
            <a:ext cx="425364" cy="11557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 userDrawn="1"/>
        </p:nvSpPr>
        <p:spPr>
          <a:xfrm>
            <a:off x="4302204" y="2773099"/>
            <a:ext cx="425364" cy="11557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7963267" y="2773099"/>
            <a:ext cx="425364" cy="11557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227647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8144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ys stulpel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838201" y="1773528"/>
            <a:ext cx="3193472" cy="4323629"/>
          </a:xfrm>
        </p:spPr>
        <p:txBody>
          <a:bodyPr/>
          <a:lstStyle/>
          <a:p>
            <a:pPr lvl="0"/>
            <a:r>
              <a:rPr lang="lt-LT" dirty="0" err="1" smtClean="0"/>
              <a:t>Click</a:t>
            </a:r>
            <a:r>
              <a:rPr lang="lt-LT" dirty="0" smtClean="0"/>
              <a:t> to </a:t>
            </a:r>
            <a:r>
              <a:rPr lang="lt-LT" dirty="0" err="1" smtClean="0"/>
              <a:t>edit</a:t>
            </a:r>
            <a:r>
              <a:rPr lang="lt-LT" dirty="0" smtClean="0"/>
              <a:t> </a:t>
            </a:r>
            <a:r>
              <a:rPr lang="lt-LT" dirty="0" err="1" smtClean="0"/>
              <a:t>Master</a:t>
            </a:r>
            <a:r>
              <a:rPr lang="lt-LT" dirty="0" smtClean="0"/>
              <a:t> </a:t>
            </a:r>
            <a:r>
              <a:rPr lang="lt-LT" dirty="0" err="1" smtClean="0"/>
              <a:t>text</a:t>
            </a:r>
            <a:r>
              <a:rPr lang="lt-LT" dirty="0" smtClean="0"/>
              <a:t> </a:t>
            </a:r>
            <a:r>
              <a:rPr lang="lt-LT" dirty="0" err="1" smtClean="0"/>
              <a:t>styles</a:t>
            </a:r>
            <a:endParaRPr lang="lt-LT" dirty="0" smtClean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4499264" y="1773528"/>
            <a:ext cx="3193472" cy="4323629"/>
          </a:xfrm>
        </p:spPr>
        <p:txBody>
          <a:bodyPr/>
          <a:lstStyle/>
          <a:p>
            <a:pPr lvl="0"/>
            <a:r>
              <a:rPr lang="lt-LT" dirty="0" err="1" smtClean="0"/>
              <a:t>Click</a:t>
            </a:r>
            <a:r>
              <a:rPr lang="lt-LT" dirty="0" smtClean="0"/>
              <a:t> to </a:t>
            </a:r>
            <a:r>
              <a:rPr lang="lt-LT" dirty="0" err="1" smtClean="0"/>
              <a:t>edit</a:t>
            </a:r>
            <a:r>
              <a:rPr lang="lt-LT" dirty="0" smtClean="0"/>
              <a:t> </a:t>
            </a:r>
            <a:r>
              <a:rPr lang="lt-LT" dirty="0" err="1" smtClean="0"/>
              <a:t>Master</a:t>
            </a:r>
            <a:r>
              <a:rPr lang="lt-LT" dirty="0" smtClean="0"/>
              <a:t> </a:t>
            </a:r>
            <a:r>
              <a:rPr lang="lt-LT" dirty="0" err="1" smtClean="0"/>
              <a:t>text</a:t>
            </a:r>
            <a:r>
              <a:rPr lang="lt-LT" dirty="0" smtClean="0"/>
              <a:t> </a:t>
            </a:r>
            <a:r>
              <a:rPr lang="lt-LT" dirty="0" err="1" smtClean="0"/>
              <a:t>styles</a:t>
            </a:r>
            <a:endParaRPr lang="lt-LT" dirty="0" smtClean="0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8160327" y="1773528"/>
            <a:ext cx="3193472" cy="4323629"/>
          </a:xfrm>
        </p:spPr>
        <p:txBody>
          <a:bodyPr/>
          <a:lstStyle/>
          <a:p>
            <a:pPr lvl="0"/>
            <a:r>
              <a:rPr lang="lt-LT" dirty="0" err="1" smtClean="0"/>
              <a:t>Click</a:t>
            </a:r>
            <a:r>
              <a:rPr lang="lt-LT" dirty="0" smtClean="0"/>
              <a:t> to </a:t>
            </a:r>
            <a:r>
              <a:rPr lang="lt-LT" dirty="0" err="1" smtClean="0"/>
              <a:t>edit</a:t>
            </a:r>
            <a:r>
              <a:rPr lang="lt-LT" dirty="0" smtClean="0"/>
              <a:t> </a:t>
            </a:r>
            <a:r>
              <a:rPr lang="lt-LT" dirty="0" err="1" smtClean="0"/>
              <a:t>Master</a:t>
            </a:r>
            <a:r>
              <a:rPr lang="lt-LT" dirty="0" smtClean="0"/>
              <a:t> </a:t>
            </a:r>
            <a:r>
              <a:rPr lang="lt-LT" dirty="0" err="1" smtClean="0"/>
              <a:t>text</a:t>
            </a:r>
            <a:r>
              <a:rPr lang="lt-LT" dirty="0" smtClean="0"/>
              <a:t> </a:t>
            </a:r>
            <a:r>
              <a:rPr lang="lt-LT" dirty="0" err="1" smtClean="0"/>
              <a:t>styles</a:t>
            </a:r>
            <a:endParaRPr lang="lt-LT" dirty="0" smtClean="0"/>
          </a:p>
        </p:txBody>
      </p:sp>
      <p:sp>
        <p:nvSpPr>
          <p:cNvPr id="9" name="Rectangle 8"/>
          <p:cNvSpPr/>
          <p:nvPr userDrawn="1"/>
        </p:nvSpPr>
        <p:spPr>
          <a:xfrm>
            <a:off x="646302" y="1470919"/>
            <a:ext cx="425364" cy="11557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4286582" y="1470919"/>
            <a:ext cx="425364" cy="11557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7947645" y="1470919"/>
            <a:ext cx="425364" cy="11557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0" y="0"/>
            <a:ext cx="3271520" cy="8534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412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punkt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1004460" y="1907453"/>
            <a:ext cx="4396739" cy="1740450"/>
          </a:xfrm>
        </p:spPr>
        <p:txBody>
          <a:bodyPr/>
          <a:lstStyle/>
          <a:p>
            <a:pPr lvl="0"/>
            <a:r>
              <a:rPr lang="lt-LT" dirty="0" err="1" smtClean="0"/>
              <a:t>Click</a:t>
            </a:r>
            <a:r>
              <a:rPr lang="lt-LT" dirty="0" smtClean="0"/>
              <a:t> to </a:t>
            </a:r>
            <a:r>
              <a:rPr lang="lt-LT" dirty="0" err="1" smtClean="0"/>
              <a:t>edit</a:t>
            </a:r>
            <a:r>
              <a:rPr lang="lt-LT" dirty="0" smtClean="0"/>
              <a:t> </a:t>
            </a:r>
            <a:r>
              <a:rPr lang="lt-LT" dirty="0" err="1" smtClean="0"/>
              <a:t>Master</a:t>
            </a:r>
            <a:r>
              <a:rPr lang="lt-LT" dirty="0" smtClean="0"/>
              <a:t> </a:t>
            </a:r>
            <a:r>
              <a:rPr lang="lt-LT" dirty="0" err="1" smtClean="0"/>
              <a:t>text</a:t>
            </a:r>
            <a:r>
              <a:rPr lang="lt-LT" dirty="0" smtClean="0"/>
              <a:t> </a:t>
            </a:r>
            <a:r>
              <a:rPr lang="lt-LT" dirty="0" err="1" smtClean="0"/>
              <a:t>styles</a:t>
            </a:r>
            <a:endParaRPr lang="lt-LT" dirty="0" smtClean="0"/>
          </a:p>
        </p:txBody>
      </p:sp>
      <p:sp>
        <p:nvSpPr>
          <p:cNvPr id="9" name="Rectangle 8"/>
          <p:cNvSpPr/>
          <p:nvPr userDrawn="1"/>
        </p:nvSpPr>
        <p:spPr>
          <a:xfrm>
            <a:off x="791778" y="1604843"/>
            <a:ext cx="425364" cy="11557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1004460" y="4284893"/>
            <a:ext cx="4396739" cy="1740450"/>
          </a:xfrm>
        </p:spPr>
        <p:txBody>
          <a:bodyPr/>
          <a:lstStyle/>
          <a:p>
            <a:pPr lvl="0"/>
            <a:r>
              <a:rPr lang="lt-LT" dirty="0" err="1" smtClean="0"/>
              <a:t>Click</a:t>
            </a:r>
            <a:r>
              <a:rPr lang="lt-LT" dirty="0" smtClean="0"/>
              <a:t> to </a:t>
            </a:r>
            <a:r>
              <a:rPr lang="lt-LT" dirty="0" err="1" smtClean="0"/>
              <a:t>edit</a:t>
            </a:r>
            <a:r>
              <a:rPr lang="lt-LT" dirty="0" smtClean="0"/>
              <a:t> </a:t>
            </a:r>
            <a:r>
              <a:rPr lang="lt-LT" dirty="0" err="1" smtClean="0"/>
              <a:t>Master</a:t>
            </a:r>
            <a:r>
              <a:rPr lang="lt-LT" dirty="0" smtClean="0"/>
              <a:t> </a:t>
            </a:r>
            <a:r>
              <a:rPr lang="lt-LT" dirty="0" err="1" smtClean="0"/>
              <a:t>text</a:t>
            </a:r>
            <a:r>
              <a:rPr lang="lt-LT" dirty="0" smtClean="0"/>
              <a:t> </a:t>
            </a:r>
            <a:r>
              <a:rPr lang="lt-LT" dirty="0" err="1" smtClean="0"/>
              <a:t>styles</a:t>
            </a:r>
            <a:endParaRPr lang="lt-LT" dirty="0" smtClean="0"/>
          </a:p>
        </p:txBody>
      </p:sp>
      <p:sp>
        <p:nvSpPr>
          <p:cNvPr id="13" name="Rectangle 12"/>
          <p:cNvSpPr/>
          <p:nvPr userDrawn="1"/>
        </p:nvSpPr>
        <p:spPr>
          <a:xfrm>
            <a:off x="791778" y="3982283"/>
            <a:ext cx="425364" cy="11557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6889750" y="1907453"/>
            <a:ext cx="4396739" cy="1740450"/>
          </a:xfrm>
        </p:spPr>
        <p:txBody>
          <a:bodyPr/>
          <a:lstStyle/>
          <a:p>
            <a:pPr lvl="0"/>
            <a:r>
              <a:rPr lang="lt-LT" dirty="0" err="1" smtClean="0"/>
              <a:t>Click</a:t>
            </a:r>
            <a:r>
              <a:rPr lang="lt-LT" dirty="0" smtClean="0"/>
              <a:t> to </a:t>
            </a:r>
            <a:r>
              <a:rPr lang="lt-LT" dirty="0" err="1" smtClean="0"/>
              <a:t>edit</a:t>
            </a:r>
            <a:r>
              <a:rPr lang="lt-LT" dirty="0" smtClean="0"/>
              <a:t> </a:t>
            </a:r>
            <a:r>
              <a:rPr lang="lt-LT" dirty="0" err="1" smtClean="0"/>
              <a:t>Master</a:t>
            </a:r>
            <a:r>
              <a:rPr lang="lt-LT" dirty="0" smtClean="0"/>
              <a:t> </a:t>
            </a:r>
            <a:r>
              <a:rPr lang="lt-LT" dirty="0" err="1" smtClean="0"/>
              <a:t>text</a:t>
            </a:r>
            <a:r>
              <a:rPr lang="lt-LT" dirty="0" smtClean="0"/>
              <a:t> </a:t>
            </a:r>
            <a:r>
              <a:rPr lang="lt-LT" dirty="0" err="1" smtClean="0"/>
              <a:t>styles</a:t>
            </a:r>
            <a:endParaRPr lang="lt-LT" dirty="0" smtClean="0"/>
          </a:p>
        </p:txBody>
      </p:sp>
      <p:sp>
        <p:nvSpPr>
          <p:cNvPr id="15" name="Rectangle 14"/>
          <p:cNvSpPr/>
          <p:nvPr userDrawn="1"/>
        </p:nvSpPr>
        <p:spPr>
          <a:xfrm>
            <a:off x="6677068" y="1604843"/>
            <a:ext cx="425364" cy="11557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6889750" y="4284893"/>
            <a:ext cx="4396739" cy="1740450"/>
          </a:xfrm>
        </p:spPr>
        <p:txBody>
          <a:bodyPr/>
          <a:lstStyle/>
          <a:p>
            <a:pPr lvl="0"/>
            <a:r>
              <a:rPr lang="lt-LT" dirty="0" err="1" smtClean="0"/>
              <a:t>Click</a:t>
            </a:r>
            <a:r>
              <a:rPr lang="lt-LT" dirty="0" smtClean="0"/>
              <a:t> to </a:t>
            </a:r>
            <a:r>
              <a:rPr lang="lt-LT" dirty="0" err="1" smtClean="0"/>
              <a:t>edit</a:t>
            </a:r>
            <a:r>
              <a:rPr lang="lt-LT" dirty="0" smtClean="0"/>
              <a:t> </a:t>
            </a:r>
            <a:r>
              <a:rPr lang="lt-LT" dirty="0" err="1" smtClean="0"/>
              <a:t>Master</a:t>
            </a:r>
            <a:r>
              <a:rPr lang="lt-LT" dirty="0" smtClean="0"/>
              <a:t> </a:t>
            </a:r>
            <a:r>
              <a:rPr lang="lt-LT" dirty="0" err="1" smtClean="0"/>
              <a:t>text</a:t>
            </a:r>
            <a:r>
              <a:rPr lang="lt-LT" dirty="0" smtClean="0"/>
              <a:t> </a:t>
            </a:r>
            <a:r>
              <a:rPr lang="lt-LT" dirty="0" err="1" smtClean="0"/>
              <a:t>styles</a:t>
            </a:r>
            <a:endParaRPr lang="lt-LT" dirty="0" smtClean="0"/>
          </a:p>
        </p:txBody>
      </p:sp>
      <p:sp>
        <p:nvSpPr>
          <p:cNvPr id="17" name="Rectangle 16"/>
          <p:cNvSpPr/>
          <p:nvPr userDrawn="1"/>
        </p:nvSpPr>
        <p:spPr>
          <a:xfrm>
            <a:off x="6677068" y="3982283"/>
            <a:ext cx="425364" cy="11557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320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fik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quarter" idx="10"/>
          </p:nvPr>
        </p:nvSpPr>
        <p:spPr>
          <a:xfrm>
            <a:off x="838200" y="2156460"/>
            <a:ext cx="5010150" cy="39560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Chart Placeholder 3"/>
          <p:cNvSpPr>
            <a:spLocks noGrp="1"/>
          </p:cNvSpPr>
          <p:nvPr>
            <p:ph type="chart" sz="quarter" idx="11"/>
          </p:nvPr>
        </p:nvSpPr>
        <p:spPr>
          <a:xfrm>
            <a:off x="6172511" y="2156460"/>
            <a:ext cx="5010150" cy="395605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726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fika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Chart Placeholder 5"/>
          <p:cNvSpPr>
            <a:spLocks noGrp="1"/>
          </p:cNvSpPr>
          <p:nvPr>
            <p:ph type="chart" sz="quarter" idx="10"/>
          </p:nvPr>
        </p:nvSpPr>
        <p:spPr>
          <a:xfrm>
            <a:off x="838200" y="2156460"/>
            <a:ext cx="9561513" cy="401955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6800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ruktū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Click to edit Master title style</a:t>
            </a:r>
            <a:endParaRPr lang="en-US"/>
          </a:p>
        </p:txBody>
      </p:sp>
      <p:sp>
        <p:nvSpPr>
          <p:cNvPr id="4" name="SmartArt Placeholder 3"/>
          <p:cNvSpPr>
            <a:spLocks noGrp="1"/>
          </p:cNvSpPr>
          <p:nvPr>
            <p:ph type="dgm" sz="quarter" idx="10"/>
          </p:nvPr>
        </p:nvSpPr>
        <p:spPr>
          <a:xfrm>
            <a:off x="838200" y="2041525"/>
            <a:ext cx="8929255" cy="422116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821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ntel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Click to edit Master title style</a:t>
            </a:r>
            <a:endParaRPr lang="en-US"/>
          </a:p>
        </p:txBody>
      </p:sp>
      <p:sp>
        <p:nvSpPr>
          <p:cNvPr id="6" name="Table Placeholder 5"/>
          <p:cNvSpPr>
            <a:spLocks noGrp="1"/>
          </p:cNvSpPr>
          <p:nvPr>
            <p:ph type="tbl" sz="quarter" idx="10"/>
          </p:nvPr>
        </p:nvSpPr>
        <p:spPr>
          <a:xfrm>
            <a:off x="838200" y="2041525"/>
            <a:ext cx="8929688" cy="4110038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7744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ulinė skaidrė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6458527" y="3102776"/>
            <a:ext cx="5396345" cy="3481198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5946098" y="2667741"/>
            <a:ext cx="1754297" cy="14109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4" descr="C:\Users\Inga Navickaite\Desktop\vu_kauno_eps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370" y="586109"/>
            <a:ext cx="3144865" cy="1342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5348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aveikslėl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329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aveikslėlių koliaž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96000" cy="6850063"/>
          </a:xfrm>
        </p:spPr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6096000" y="2276475"/>
            <a:ext cx="6096000" cy="4573588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2"/>
          </p:nvPr>
        </p:nvSpPr>
        <p:spPr>
          <a:xfrm>
            <a:off x="6096000" y="0"/>
            <a:ext cx="6096000" cy="227647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1472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išraus turinio koliaž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96000" cy="6850063"/>
          </a:xfrm>
        </p:spPr>
        <p:txBody>
          <a:bodyPr/>
          <a:lstStyle/>
          <a:p>
            <a:endParaRPr lang="en-US"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6096000" y="2276475"/>
            <a:ext cx="6096000" cy="457358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6423660" y="320041"/>
            <a:ext cx="5394960" cy="169164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1722876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ontakt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6389255" y="4279271"/>
            <a:ext cx="5394325" cy="203390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6389255" y="3221287"/>
            <a:ext cx="5396345" cy="833120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 dirty="0" smtClean="0"/>
              <a:t>PAVADINIMAS</a:t>
            </a:r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5849598" y="2855328"/>
            <a:ext cx="1692421" cy="14109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4" descr="C:\Users\Inga Navickaite\Desktop\vu_kauno_eps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371" y="586110"/>
            <a:ext cx="2556772" cy="1091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2608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Grafika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quarter" idx="10"/>
          </p:nvPr>
        </p:nvSpPr>
        <p:spPr>
          <a:xfrm>
            <a:off x="838200" y="2156460"/>
            <a:ext cx="5010150" cy="39560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Chart Placeholder 3"/>
          <p:cNvSpPr>
            <a:spLocks noGrp="1"/>
          </p:cNvSpPr>
          <p:nvPr>
            <p:ph type="chart" sz="quarter" idx="11"/>
          </p:nvPr>
        </p:nvSpPr>
        <p:spPr>
          <a:xfrm>
            <a:off x="6172511" y="2156460"/>
            <a:ext cx="5010150" cy="395605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806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ulinė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035300" y="4043088"/>
            <a:ext cx="8560955" cy="2305050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2521776" y="3493564"/>
            <a:ext cx="1754297" cy="14109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2" descr="C:\Users\Inga Navickaite\Desktop\vu_kauno_eps_persviec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670" y="449989"/>
            <a:ext cx="3220523" cy="1375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39466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ulinė skaidrė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6458527" y="3102776"/>
            <a:ext cx="5396345" cy="3481198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5946098" y="2667741"/>
            <a:ext cx="1754297" cy="14109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2" descr="C:\Users\Inga Navickaite\Desktop\vu_kauno_eps_persviec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670" y="449989"/>
            <a:ext cx="3220523" cy="1375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99470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ulinė skaidrė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6458528" y="3338945"/>
            <a:ext cx="5396345" cy="3186462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6096000" y="2869785"/>
            <a:ext cx="1410475" cy="13415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96000" cy="6858000"/>
          </a:xfrm>
        </p:spPr>
        <p:txBody>
          <a:bodyPr/>
          <a:lstStyle/>
          <a:p>
            <a:endParaRPr lang="en-US"/>
          </a:p>
        </p:txBody>
      </p:sp>
      <p:pic>
        <p:nvPicPr>
          <p:cNvPr id="8" name="Picture 2" descr="C:\Users\Inga Navickaite\Desktop\vu_kauno_eps_persviec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1237" y="586112"/>
            <a:ext cx="2528501" cy="1079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235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640580" cy="68580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54725" y="1889760"/>
            <a:ext cx="5483860" cy="83312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6055360" y="3024493"/>
            <a:ext cx="5483225" cy="3345510"/>
          </a:xfrm>
        </p:spPr>
        <p:txBody>
          <a:bodyPr/>
          <a:lstStyle>
            <a:lvl1pPr marL="457200" marR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1"/>
              </a:buClr>
              <a:buSzPct val="108000"/>
              <a:buFont typeface="+mj-lt"/>
              <a:buAutoNum type="arabicPeriod"/>
              <a:tabLst/>
              <a:defRPr/>
            </a:lvl1pPr>
          </a:lstStyle>
          <a:p>
            <a:pPr lvl="0"/>
            <a:r>
              <a:rPr lang="lt-LT" dirty="0" err="1" smtClean="0"/>
              <a:t>Click</a:t>
            </a:r>
            <a:r>
              <a:rPr lang="lt-LT" dirty="0" smtClean="0"/>
              <a:t> to </a:t>
            </a:r>
            <a:r>
              <a:rPr lang="lt-LT" dirty="0" err="1" smtClean="0"/>
              <a:t>edit</a:t>
            </a:r>
            <a:r>
              <a:rPr lang="lt-LT" dirty="0" smtClean="0"/>
              <a:t> </a:t>
            </a:r>
            <a:r>
              <a:rPr lang="lt-LT" dirty="0" err="1" smtClean="0"/>
              <a:t>Master</a:t>
            </a:r>
            <a:r>
              <a:rPr lang="lt-LT" dirty="0" smtClean="0"/>
              <a:t> </a:t>
            </a:r>
            <a:r>
              <a:rPr lang="lt-LT" dirty="0" err="1" smtClean="0"/>
              <a:t>text</a:t>
            </a:r>
            <a:r>
              <a:rPr lang="lt-LT" dirty="0" smtClean="0"/>
              <a:t> </a:t>
            </a:r>
            <a:r>
              <a:rPr lang="lt-LT" dirty="0" err="1" smtClean="0"/>
              <a:t>styles</a:t>
            </a:r>
            <a:endParaRPr lang="lt-LT" dirty="0" smtClean="0"/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1"/>
              </a:buClr>
              <a:buSzPct val="108000"/>
              <a:buFont typeface="+mj-lt"/>
              <a:buAutoNum type="arabicPeriod"/>
              <a:tabLst/>
              <a:defRPr/>
            </a:pPr>
            <a:r>
              <a:rPr lang="lt-LT" dirty="0" err="1" smtClean="0"/>
              <a:t>Click</a:t>
            </a:r>
            <a:r>
              <a:rPr lang="lt-LT" dirty="0" smtClean="0"/>
              <a:t> to </a:t>
            </a:r>
            <a:r>
              <a:rPr lang="lt-LT" dirty="0" err="1" smtClean="0"/>
              <a:t>edit</a:t>
            </a:r>
            <a:r>
              <a:rPr lang="lt-LT" dirty="0" smtClean="0"/>
              <a:t> </a:t>
            </a:r>
            <a:r>
              <a:rPr lang="lt-LT" dirty="0" err="1" smtClean="0"/>
              <a:t>Master</a:t>
            </a:r>
            <a:r>
              <a:rPr lang="lt-LT" dirty="0" smtClean="0"/>
              <a:t> </a:t>
            </a:r>
            <a:r>
              <a:rPr lang="lt-LT" dirty="0" err="1" smtClean="0"/>
              <a:t>text</a:t>
            </a:r>
            <a:r>
              <a:rPr lang="lt-LT" dirty="0" smtClean="0"/>
              <a:t> </a:t>
            </a:r>
            <a:r>
              <a:rPr lang="lt-LT" dirty="0" err="1" smtClean="0"/>
              <a:t>styles</a:t>
            </a:r>
            <a:endParaRPr lang="lt-LT" dirty="0" smtClean="0"/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1"/>
              </a:buClr>
              <a:buSzPct val="108000"/>
              <a:buFont typeface="+mj-lt"/>
              <a:buAutoNum type="arabicPeriod"/>
              <a:tabLst/>
              <a:defRPr/>
            </a:pPr>
            <a:r>
              <a:rPr lang="lt-LT" dirty="0" err="1" smtClean="0"/>
              <a:t>Click</a:t>
            </a:r>
            <a:r>
              <a:rPr lang="lt-LT" dirty="0" smtClean="0"/>
              <a:t> to </a:t>
            </a:r>
            <a:r>
              <a:rPr lang="lt-LT" dirty="0" err="1" smtClean="0"/>
              <a:t>edit</a:t>
            </a:r>
            <a:r>
              <a:rPr lang="lt-LT" dirty="0" smtClean="0"/>
              <a:t> </a:t>
            </a:r>
            <a:r>
              <a:rPr lang="lt-LT" dirty="0" err="1" smtClean="0"/>
              <a:t>Master</a:t>
            </a:r>
            <a:r>
              <a:rPr lang="lt-LT" dirty="0" smtClean="0"/>
              <a:t> </a:t>
            </a:r>
            <a:r>
              <a:rPr lang="lt-LT" dirty="0" err="1" smtClean="0"/>
              <a:t>text</a:t>
            </a:r>
            <a:r>
              <a:rPr lang="lt-LT" dirty="0" smtClean="0"/>
              <a:t> </a:t>
            </a:r>
            <a:r>
              <a:rPr lang="lt-LT" dirty="0" err="1" smtClean="0"/>
              <a:t>styles</a:t>
            </a:r>
            <a:endParaRPr lang="lt-LT" dirty="0" smtClean="0"/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1"/>
              </a:buClr>
              <a:buSzPct val="108000"/>
              <a:buFont typeface="+mj-lt"/>
              <a:buAutoNum type="arabicPeriod"/>
              <a:tabLst/>
              <a:defRPr/>
            </a:pPr>
            <a:r>
              <a:rPr lang="lt-LT" dirty="0" err="1" smtClean="0"/>
              <a:t>Click</a:t>
            </a:r>
            <a:r>
              <a:rPr lang="lt-LT" dirty="0" smtClean="0"/>
              <a:t> to </a:t>
            </a:r>
            <a:r>
              <a:rPr lang="lt-LT" dirty="0" err="1" smtClean="0"/>
              <a:t>edit</a:t>
            </a:r>
            <a:r>
              <a:rPr lang="lt-LT" dirty="0" smtClean="0"/>
              <a:t> </a:t>
            </a:r>
            <a:r>
              <a:rPr lang="lt-LT" dirty="0" err="1" smtClean="0"/>
              <a:t>Master</a:t>
            </a:r>
            <a:r>
              <a:rPr lang="lt-LT" dirty="0" smtClean="0"/>
              <a:t> </a:t>
            </a:r>
            <a:r>
              <a:rPr lang="lt-LT" dirty="0" err="1" smtClean="0"/>
              <a:t>text</a:t>
            </a:r>
            <a:r>
              <a:rPr lang="lt-LT" dirty="0" smtClean="0"/>
              <a:t> </a:t>
            </a:r>
            <a:r>
              <a:rPr lang="lt-LT" dirty="0" err="1" smtClean="0"/>
              <a:t>styles</a:t>
            </a:r>
            <a:endParaRPr lang="lt-LT" dirty="0" smtClean="0"/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1"/>
              </a:buClr>
              <a:buSzPct val="108000"/>
              <a:buFont typeface="+mj-lt"/>
              <a:buAutoNum type="arabicPeriod"/>
              <a:tabLst/>
              <a:defRPr/>
            </a:pPr>
            <a:r>
              <a:rPr lang="lt-LT" dirty="0" err="1" smtClean="0"/>
              <a:t>Click</a:t>
            </a:r>
            <a:r>
              <a:rPr lang="lt-LT" dirty="0" smtClean="0"/>
              <a:t> to </a:t>
            </a:r>
            <a:r>
              <a:rPr lang="lt-LT" dirty="0" err="1" smtClean="0"/>
              <a:t>edit</a:t>
            </a:r>
            <a:r>
              <a:rPr lang="lt-LT" dirty="0" smtClean="0"/>
              <a:t> </a:t>
            </a:r>
            <a:r>
              <a:rPr lang="lt-LT" dirty="0" err="1" smtClean="0"/>
              <a:t>Master</a:t>
            </a:r>
            <a:r>
              <a:rPr lang="lt-LT" dirty="0" smtClean="0"/>
              <a:t> </a:t>
            </a:r>
            <a:r>
              <a:rPr lang="lt-LT" dirty="0" err="1" smtClean="0"/>
              <a:t>text</a:t>
            </a:r>
            <a:r>
              <a:rPr lang="lt-LT" dirty="0" smtClean="0"/>
              <a:t> </a:t>
            </a:r>
            <a:r>
              <a:rPr lang="lt-LT" dirty="0" err="1" smtClean="0"/>
              <a:t>styles</a:t>
            </a:r>
            <a:endParaRPr lang="lt-LT" dirty="0" smtClean="0"/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1"/>
              </a:buClr>
              <a:buSzPct val="108000"/>
              <a:buFont typeface="+mj-lt"/>
              <a:buAutoNum type="arabicPeriod"/>
              <a:tabLst/>
              <a:defRPr/>
            </a:pPr>
            <a:r>
              <a:rPr lang="lt-LT" dirty="0" err="1" smtClean="0"/>
              <a:t>Click</a:t>
            </a:r>
            <a:r>
              <a:rPr lang="lt-LT" dirty="0" smtClean="0"/>
              <a:t> to </a:t>
            </a:r>
            <a:r>
              <a:rPr lang="lt-LT" dirty="0" err="1" smtClean="0"/>
              <a:t>edit</a:t>
            </a:r>
            <a:r>
              <a:rPr lang="lt-LT" dirty="0" smtClean="0"/>
              <a:t> </a:t>
            </a:r>
            <a:r>
              <a:rPr lang="lt-LT" dirty="0" err="1" smtClean="0"/>
              <a:t>Master</a:t>
            </a:r>
            <a:r>
              <a:rPr lang="lt-LT" dirty="0" smtClean="0"/>
              <a:t> </a:t>
            </a:r>
            <a:r>
              <a:rPr lang="lt-LT" dirty="0" err="1" smtClean="0"/>
              <a:t>text</a:t>
            </a:r>
            <a:r>
              <a:rPr lang="lt-LT" dirty="0" smtClean="0"/>
              <a:t> </a:t>
            </a:r>
            <a:r>
              <a:rPr lang="lt-LT" dirty="0" err="1" smtClean="0"/>
              <a:t>styles</a:t>
            </a:r>
            <a:endParaRPr lang="lt-LT" dirty="0" smtClean="0"/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1"/>
              </a:buClr>
              <a:buSzPct val="108000"/>
              <a:buFont typeface="+mj-lt"/>
              <a:buAutoNum type="arabicPeriod"/>
              <a:tabLst/>
              <a:defRPr/>
            </a:pPr>
            <a:r>
              <a:rPr lang="lt-LT" dirty="0" err="1" smtClean="0"/>
              <a:t>Click</a:t>
            </a:r>
            <a:r>
              <a:rPr lang="lt-LT" dirty="0" smtClean="0"/>
              <a:t> to </a:t>
            </a:r>
            <a:r>
              <a:rPr lang="lt-LT" dirty="0" err="1" smtClean="0"/>
              <a:t>edit</a:t>
            </a:r>
            <a:r>
              <a:rPr lang="lt-LT" dirty="0" smtClean="0"/>
              <a:t> </a:t>
            </a:r>
            <a:r>
              <a:rPr lang="lt-LT" dirty="0" err="1" smtClean="0"/>
              <a:t>Master</a:t>
            </a:r>
            <a:r>
              <a:rPr lang="lt-LT" dirty="0" smtClean="0"/>
              <a:t> </a:t>
            </a:r>
            <a:r>
              <a:rPr lang="lt-LT" dirty="0" err="1" smtClean="0"/>
              <a:t>text</a:t>
            </a:r>
            <a:r>
              <a:rPr lang="lt-LT" dirty="0" smtClean="0"/>
              <a:t> </a:t>
            </a:r>
            <a:r>
              <a:rPr lang="lt-LT" dirty="0" err="1" smtClean="0"/>
              <a:t>styles</a:t>
            </a:r>
            <a:endParaRPr lang="lt-LT" dirty="0" smtClean="0"/>
          </a:p>
          <a:p>
            <a:pPr lvl="0"/>
            <a:endParaRPr lang="lt-LT" dirty="0" smtClean="0"/>
          </a:p>
          <a:p>
            <a:pPr lvl="0"/>
            <a:endParaRPr lang="lt-LT" dirty="0" smtClean="0"/>
          </a:p>
        </p:txBody>
      </p:sp>
    </p:spTree>
    <p:extLst>
      <p:ext uri="{BB962C8B-B14F-4D97-AF65-F5344CB8AC3E}">
        <p14:creationId xmlns:p14="http://schemas.microsoft.com/office/powerpoint/2010/main" val="20881847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86842"/>
            <a:ext cx="9053945" cy="1126868"/>
          </a:xfrm>
        </p:spPr>
        <p:txBody>
          <a:bodyPr/>
          <a:lstStyle/>
          <a:p>
            <a:r>
              <a:rPr lang="lt-LT" dirty="0" err="1" smtClean="0"/>
              <a:t>Click</a:t>
            </a:r>
            <a:r>
              <a:rPr lang="lt-LT" dirty="0" smtClean="0"/>
              <a:t> to </a:t>
            </a:r>
            <a:r>
              <a:rPr lang="lt-LT" dirty="0" err="1" smtClean="0"/>
              <a:t>edit</a:t>
            </a:r>
            <a:r>
              <a:rPr lang="lt-LT" dirty="0" smtClean="0"/>
              <a:t> </a:t>
            </a:r>
            <a:r>
              <a:rPr lang="lt-LT" dirty="0" err="1" smtClean="0"/>
              <a:t>Master</a:t>
            </a:r>
            <a:r>
              <a:rPr lang="lt-LT" dirty="0" smtClean="0"/>
              <a:t> </a:t>
            </a:r>
            <a:r>
              <a:rPr lang="lt-LT" dirty="0" err="1" smtClean="0"/>
              <a:t>title</a:t>
            </a:r>
            <a:r>
              <a:rPr lang="lt-LT" dirty="0" smtClean="0"/>
              <a:t> </a:t>
            </a:r>
            <a:r>
              <a:rPr lang="lt-LT" dirty="0" err="1" smtClean="0"/>
              <a:t>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838200" y="2512405"/>
            <a:ext cx="9053945" cy="3597450"/>
          </a:xfrm>
        </p:spPr>
        <p:txBody>
          <a:bodyPr/>
          <a:lstStyle/>
          <a:p>
            <a:pPr lvl="0"/>
            <a:r>
              <a:rPr lang="lt-LT" dirty="0" err="1" smtClean="0"/>
              <a:t>Click</a:t>
            </a:r>
            <a:r>
              <a:rPr lang="lt-LT" dirty="0" smtClean="0"/>
              <a:t> to </a:t>
            </a:r>
            <a:r>
              <a:rPr lang="lt-LT" dirty="0" err="1" smtClean="0"/>
              <a:t>edit</a:t>
            </a:r>
            <a:r>
              <a:rPr lang="lt-LT" dirty="0" smtClean="0"/>
              <a:t> </a:t>
            </a:r>
            <a:r>
              <a:rPr lang="lt-LT" dirty="0" err="1" smtClean="0"/>
              <a:t>Master</a:t>
            </a:r>
            <a:r>
              <a:rPr lang="lt-LT" dirty="0" smtClean="0"/>
              <a:t> </a:t>
            </a:r>
            <a:r>
              <a:rPr lang="lt-LT" dirty="0" err="1" smtClean="0"/>
              <a:t>text</a:t>
            </a:r>
            <a:r>
              <a:rPr lang="lt-LT" dirty="0" smtClean="0"/>
              <a:t> </a:t>
            </a:r>
            <a:r>
              <a:rPr lang="lt-LT" dirty="0" err="1" smtClean="0"/>
              <a:t>styles</a:t>
            </a:r>
            <a:endParaRPr lang="lt-LT" dirty="0" smtClean="0"/>
          </a:p>
        </p:txBody>
      </p:sp>
    </p:spTree>
    <p:extLst>
      <p:ext uri="{BB962C8B-B14F-4D97-AF65-F5344CB8AC3E}">
        <p14:creationId xmlns:p14="http://schemas.microsoft.com/office/powerpoint/2010/main" val="9334997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ulinė skaidrė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6458528" y="3338945"/>
            <a:ext cx="5396345" cy="3186462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6096000" y="2869785"/>
            <a:ext cx="1410475" cy="13415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96000" cy="6858000"/>
          </a:xfrm>
        </p:spPr>
        <p:txBody>
          <a:bodyPr/>
          <a:lstStyle/>
          <a:p>
            <a:endParaRPr lang="en-US"/>
          </a:p>
        </p:txBody>
      </p:sp>
      <p:pic>
        <p:nvPicPr>
          <p:cNvPr id="9" name="Picture 4" descr="C:\Users\Inga Navickaite\Desktop\vu_kauno_eps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1237" y="586110"/>
            <a:ext cx="2556772" cy="1091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30465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veikslėli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76591" y="1392063"/>
            <a:ext cx="6796209" cy="1216922"/>
          </a:xfrm>
        </p:spPr>
        <p:txBody>
          <a:bodyPr anchor="b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176568" y="2909455"/>
            <a:ext cx="6796088" cy="3178897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7938"/>
            <a:ext cx="3035300" cy="68421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5089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kyriaus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1105870" y="1003148"/>
            <a:ext cx="5031696" cy="3657600"/>
          </a:xfrm>
        </p:spPr>
        <p:txBody>
          <a:bodyPr anchor="t">
            <a:normAutofit/>
          </a:bodyPr>
          <a:lstStyle>
            <a:lvl1pPr>
              <a:defRPr sz="5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576213" y="573364"/>
            <a:ext cx="1692421" cy="14109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2" descr="C:\Users\Inga Navickaite\Desktop\vu_kauno_eps_persviec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28"/>
          <a:stretch/>
        </p:blipFill>
        <p:spPr bwMode="auto">
          <a:xfrm>
            <a:off x="10066852" y="5570360"/>
            <a:ext cx="1298118" cy="1091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67182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kyriaus pavadinima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9943144" y="4727407"/>
            <a:ext cx="1943100" cy="1765468"/>
          </a:xfrm>
          <a:noFill/>
          <a:ln>
            <a:noFill/>
          </a:ln>
        </p:spPr>
        <p:txBody>
          <a:bodyPr anchor="b">
            <a:normAutofit/>
          </a:bodyPr>
          <a:lstStyle>
            <a:lvl1pPr algn="r">
              <a:defRPr sz="9600" b="1">
                <a:solidFill>
                  <a:schemeClr val="tx1"/>
                </a:solidFill>
                <a:latin typeface="GT Walsheim" charset="0"/>
                <a:ea typeface="GT Walsheim" charset="0"/>
                <a:cs typeface="GT Walsheim" charset="0"/>
              </a:defRPr>
            </a:lvl1pPr>
          </a:lstStyle>
          <a:p>
            <a:pPr lvl="0"/>
            <a:r>
              <a:rPr lang="en-US" smtClean="0"/>
              <a:t>1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1105870" y="1003148"/>
            <a:ext cx="5031696" cy="3657600"/>
          </a:xfrm>
        </p:spPr>
        <p:txBody>
          <a:bodyPr anchor="t">
            <a:normAutofit/>
          </a:bodyPr>
          <a:lstStyle>
            <a:lvl1pPr>
              <a:defRPr sz="5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576213" y="573364"/>
            <a:ext cx="1692421" cy="14109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4089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kyriaus pavadinimas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105870" y="1003148"/>
            <a:ext cx="5031696" cy="3657600"/>
          </a:xfrm>
        </p:spPr>
        <p:txBody>
          <a:bodyPr anchor="t">
            <a:normAutofit/>
          </a:bodyPr>
          <a:lstStyle>
            <a:lvl1pPr>
              <a:defRPr sz="5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576213" y="573364"/>
            <a:ext cx="1692421" cy="14109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608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kstas ir paveikslėli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4517136" y="0"/>
            <a:ext cx="7674864" cy="6858000"/>
          </a:xfrm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7576" y="1314510"/>
            <a:ext cx="3576408" cy="140562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435864" y="3267940"/>
            <a:ext cx="3576408" cy="31444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25050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756227" y="755793"/>
            <a:ext cx="5332846" cy="376150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6490277" y="2636548"/>
            <a:ext cx="4918075" cy="357461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963053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itat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6750" y="2093595"/>
            <a:ext cx="8318500" cy="2707005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3035300" cy="9347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1104275" y="1724494"/>
            <a:ext cx="1692421" cy="14109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9409039" y="5038690"/>
            <a:ext cx="1692421" cy="14109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3597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veiksllis ir 3 stulpel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838201" y="3075709"/>
            <a:ext cx="3193472" cy="3075854"/>
          </a:xfrm>
        </p:spPr>
        <p:txBody>
          <a:bodyPr/>
          <a:lstStyle/>
          <a:p>
            <a:pPr lvl="0"/>
            <a:r>
              <a:rPr lang="lt-LT" dirty="0" err="1" smtClean="0"/>
              <a:t>Click</a:t>
            </a:r>
            <a:r>
              <a:rPr lang="lt-LT" dirty="0" smtClean="0"/>
              <a:t> to </a:t>
            </a:r>
            <a:r>
              <a:rPr lang="lt-LT" dirty="0" err="1" smtClean="0"/>
              <a:t>edit</a:t>
            </a:r>
            <a:r>
              <a:rPr lang="lt-LT" dirty="0" smtClean="0"/>
              <a:t> </a:t>
            </a:r>
            <a:r>
              <a:rPr lang="lt-LT" dirty="0" err="1" smtClean="0"/>
              <a:t>Master</a:t>
            </a:r>
            <a:r>
              <a:rPr lang="lt-LT" dirty="0" smtClean="0"/>
              <a:t> </a:t>
            </a:r>
            <a:r>
              <a:rPr lang="lt-LT" dirty="0" err="1" smtClean="0"/>
              <a:t>text</a:t>
            </a:r>
            <a:r>
              <a:rPr lang="lt-LT" dirty="0" smtClean="0"/>
              <a:t> </a:t>
            </a:r>
            <a:r>
              <a:rPr lang="lt-LT" dirty="0" err="1" smtClean="0"/>
              <a:t>styles</a:t>
            </a:r>
            <a:endParaRPr lang="lt-LT" dirty="0" smtClean="0"/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4499264" y="3075709"/>
            <a:ext cx="3193472" cy="3075854"/>
          </a:xfrm>
        </p:spPr>
        <p:txBody>
          <a:bodyPr/>
          <a:lstStyle/>
          <a:p>
            <a:pPr lvl="0"/>
            <a:r>
              <a:rPr lang="lt-LT" dirty="0" err="1" smtClean="0"/>
              <a:t>Click</a:t>
            </a:r>
            <a:r>
              <a:rPr lang="lt-LT" dirty="0" smtClean="0"/>
              <a:t> to </a:t>
            </a:r>
            <a:r>
              <a:rPr lang="lt-LT" dirty="0" err="1" smtClean="0"/>
              <a:t>edit</a:t>
            </a:r>
            <a:r>
              <a:rPr lang="lt-LT" dirty="0" smtClean="0"/>
              <a:t> </a:t>
            </a:r>
            <a:r>
              <a:rPr lang="lt-LT" dirty="0" err="1" smtClean="0"/>
              <a:t>Master</a:t>
            </a:r>
            <a:r>
              <a:rPr lang="lt-LT" dirty="0" smtClean="0"/>
              <a:t> </a:t>
            </a:r>
            <a:r>
              <a:rPr lang="lt-LT" dirty="0" err="1" smtClean="0"/>
              <a:t>text</a:t>
            </a:r>
            <a:r>
              <a:rPr lang="lt-LT" dirty="0" smtClean="0"/>
              <a:t> </a:t>
            </a:r>
            <a:r>
              <a:rPr lang="lt-LT" dirty="0" err="1" smtClean="0"/>
              <a:t>styles</a:t>
            </a:r>
            <a:endParaRPr lang="lt-LT" dirty="0" smtClean="0"/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8160327" y="3075709"/>
            <a:ext cx="3193472" cy="3075854"/>
          </a:xfrm>
        </p:spPr>
        <p:txBody>
          <a:bodyPr/>
          <a:lstStyle/>
          <a:p>
            <a:pPr lvl="0"/>
            <a:r>
              <a:rPr lang="lt-LT" dirty="0" err="1" smtClean="0"/>
              <a:t>Click</a:t>
            </a:r>
            <a:r>
              <a:rPr lang="lt-LT" dirty="0" smtClean="0"/>
              <a:t> to </a:t>
            </a:r>
            <a:r>
              <a:rPr lang="lt-LT" dirty="0" err="1" smtClean="0"/>
              <a:t>edit</a:t>
            </a:r>
            <a:r>
              <a:rPr lang="lt-LT" dirty="0" smtClean="0"/>
              <a:t> </a:t>
            </a:r>
            <a:r>
              <a:rPr lang="lt-LT" dirty="0" err="1" smtClean="0"/>
              <a:t>Master</a:t>
            </a:r>
            <a:r>
              <a:rPr lang="lt-LT" dirty="0" smtClean="0"/>
              <a:t> </a:t>
            </a:r>
            <a:r>
              <a:rPr lang="lt-LT" dirty="0" err="1" smtClean="0"/>
              <a:t>text</a:t>
            </a:r>
            <a:r>
              <a:rPr lang="lt-LT" dirty="0" smtClean="0"/>
              <a:t> </a:t>
            </a:r>
            <a:r>
              <a:rPr lang="lt-LT" dirty="0" err="1" smtClean="0"/>
              <a:t>styles</a:t>
            </a:r>
            <a:endParaRPr lang="lt-LT" dirty="0" smtClean="0"/>
          </a:p>
        </p:txBody>
      </p:sp>
      <p:sp>
        <p:nvSpPr>
          <p:cNvPr id="9" name="Rectangle 8"/>
          <p:cNvSpPr/>
          <p:nvPr userDrawn="1"/>
        </p:nvSpPr>
        <p:spPr>
          <a:xfrm>
            <a:off x="661924" y="2773099"/>
            <a:ext cx="425364" cy="11557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 userDrawn="1"/>
        </p:nvSpPr>
        <p:spPr>
          <a:xfrm>
            <a:off x="4302204" y="2773099"/>
            <a:ext cx="425364" cy="11557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7963267" y="2773099"/>
            <a:ext cx="425364" cy="11557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227647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8142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ys stulpel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838201" y="1773528"/>
            <a:ext cx="3193472" cy="4323629"/>
          </a:xfrm>
        </p:spPr>
        <p:txBody>
          <a:bodyPr/>
          <a:lstStyle/>
          <a:p>
            <a:pPr lvl="0"/>
            <a:r>
              <a:rPr lang="lt-LT" dirty="0" err="1" smtClean="0"/>
              <a:t>Click</a:t>
            </a:r>
            <a:r>
              <a:rPr lang="lt-LT" dirty="0" smtClean="0"/>
              <a:t> to </a:t>
            </a:r>
            <a:r>
              <a:rPr lang="lt-LT" dirty="0" err="1" smtClean="0"/>
              <a:t>edit</a:t>
            </a:r>
            <a:r>
              <a:rPr lang="lt-LT" dirty="0" smtClean="0"/>
              <a:t> </a:t>
            </a:r>
            <a:r>
              <a:rPr lang="lt-LT" dirty="0" err="1" smtClean="0"/>
              <a:t>Master</a:t>
            </a:r>
            <a:r>
              <a:rPr lang="lt-LT" dirty="0" smtClean="0"/>
              <a:t> </a:t>
            </a:r>
            <a:r>
              <a:rPr lang="lt-LT" dirty="0" err="1" smtClean="0"/>
              <a:t>text</a:t>
            </a:r>
            <a:r>
              <a:rPr lang="lt-LT" dirty="0" smtClean="0"/>
              <a:t> </a:t>
            </a:r>
            <a:r>
              <a:rPr lang="lt-LT" dirty="0" err="1" smtClean="0"/>
              <a:t>styles</a:t>
            </a:r>
            <a:endParaRPr lang="lt-LT" dirty="0" smtClean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4499264" y="1773528"/>
            <a:ext cx="3193472" cy="4323629"/>
          </a:xfrm>
        </p:spPr>
        <p:txBody>
          <a:bodyPr/>
          <a:lstStyle/>
          <a:p>
            <a:pPr lvl="0"/>
            <a:r>
              <a:rPr lang="lt-LT" dirty="0" err="1" smtClean="0"/>
              <a:t>Click</a:t>
            </a:r>
            <a:r>
              <a:rPr lang="lt-LT" dirty="0" smtClean="0"/>
              <a:t> to </a:t>
            </a:r>
            <a:r>
              <a:rPr lang="lt-LT" dirty="0" err="1" smtClean="0"/>
              <a:t>edit</a:t>
            </a:r>
            <a:r>
              <a:rPr lang="lt-LT" dirty="0" smtClean="0"/>
              <a:t> </a:t>
            </a:r>
            <a:r>
              <a:rPr lang="lt-LT" dirty="0" err="1" smtClean="0"/>
              <a:t>Master</a:t>
            </a:r>
            <a:r>
              <a:rPr lang="lt-LT" dirty="0" smtClean="0"/>
              <a:t> </a:t>
            </a:r>
            <a:r>
              <a:rPr lang="lt-LT" dirty="0" err="1" smtClean="0"/>
              <a:t>text</a:t>
            </a:r>
            <a:r>
              <a:rPr lang="lt-LT" dirty="0" smtClean="0"/>
              <a:t> </a:t>
            </a:r>
            <a:r>
              <a:rPr lang="lt-LT" dirty="0" err="1" smtClean="0"/>
              <a:t>styles</a:t>
            </a:r>
            <a:endParaRPr lang="lt-LT" dirty="0" smtClean="0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8160327" y="1773528"/>
            <a:ext cx="3193472" cy="4323629"/>
          </a:xfrm>
        </p:spPr>
        <p:txBody>
          <a:bodyPr/>
          <a:lstStyle/>
          <a:p>
            <a:pPr lvl="0"/>
            <a:r>
              <a:rPr lang="lt-LT" dirty="0" err="1" smtClean="0"/>
              <a:t>Click</a:t>
            </a:r>
            <a:r>
              <a:rPr lang="lt-LT" dirty="0" smtClean="0"/>
              <a:t> to </a:t>
            </a:r>
            <a:r>
              <a:rPr lang="lt-LT" dirty="0" err="1" smtClean="0"/>
              <a:t>edit</a:t>
            </a:r>
            <a:r>
              <a:rPr lang="lt-LT" dirty="0" smtClean="0"/>
              <a:t> </a:t>
            </a:r>
            <a:r>
              <a:rPr lang="lt-LT" dirty="0" err="1" smtClean="0"/>
              <a:t>Master</a:t>
            </a:r>
            <a:r>
              <a:rPr lang="lt-LT" dirty="0" smtClean="0"/>
              <a:t> </a:t>
            </a:r>
            <a:r>
              <a:rPr lang="lt-LT" dirty="0" err="1" smtClean="0"/>
              <a:t>text</a:t>
            </a:r>
            <a:r>
              <a:rPr lang="lt-LT" dirty="0" smtClean="0"/>
              <a:t> </a:t>
            </a:r>
            <a:r>
              <a:rPr lang="lt-LT" dirty="0" err="1" smtClean="0"/>
              <a:t>styles</a:t>
            </a:r>
            <a:endParaRPr lang="lt-LT" dirty="0" smtClean="0"/>
          </a:p>
        </p:txBody>
      </p:sp>
      <p:sp>
        <p:nvSpPr>
          <p:cNvPr id="9" name="Rectangle 8"/>
          <p:cNvSpPr/>
          <p:nvPr userDrawn="1"/>
        </p:nvSpPr>
        <p:spPr>
          <a:xfrm>
            <a:off x="646302" y="1470919"/>
            <a:ext cx="425364" cy="11557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4286582" y="1470919"/>
            <a:ext cx="425364" cy="11557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7947645" y="1470919"/>
            <a:ext cx="425364" cy="11557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0" y="0"/>
            <a:ext cx="3271520" cy="8534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207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punkt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1004460" y="1907453"/>
            <a:ext cx="4396739" cy="1740450"/>
          </a:xfrm>
        </p:spPr>
        <p:txBody>
          <a:bodyPr/>
          <a:lstStyle/>
          <a:p>
            <a:pPr lvl="0"/>
            <a:r>
              <a:rPr lang="lt-LT" dirty="0" err="1" smtClean="0"/>
              <a:t>Click</a:t>
            </a:r>
            <a:r>
              <a:rPr lang="lt-LT" dirty="0" smtClean="0"/>
              <a:t> to </a:t>
            </a:r>
            <a:r>
              <a:rPr lang="lt-LT" dirty="0" err="1" smtClean="0"/>
              <a:t>edit</a:t>
            </a:r>
            <a:r>
              <a:rPr lang="lt-LT" dirty="0" smtClean="0"/>
              <a:t> </a:t>
            </a:r>
            <a:r>
              <a:rPr lang="lt-LT" dirty="0" err="1" smtClean="0"/>
              <a:t>Master</a:t>
            </a:r>
            <a:r>
              <a:rPr lang="lt-LT" dirty="0" smtClean="0"/>
              <a:t> </a:t>
            </a:r>
            <a:r>
              <a:rPr lang="lt-LT" dirty="0" err="1" smtClean="0"/>
              <a:t>text</a:t>
            </a:r>
            <a:r>
              <a:rPr lang="lt-LT" dirty="0" smtClean="0"/>
              <a:t> </a:t>
            </a:r>
            <a:r>
              <a:rPr lang="lt-LT" dirty="0" err="1" smtClean="0"/>
              <a:t>styles</a:t>
            </a:r>
            <a:endParaRPr lang="lt-LT" dirty="0" smtClean="0"/>
          </a:p>
        </p:txBody>
      </p:sp>
      <p:sp>
        <p:nvSpPr>
          <p:cNvPr id="9" name="Rectangle 8"/>
          <p:cNvSpPr/>
          <p:nvPr userDrawn="1"/>
        </p:nvSpPr>
        <p:spPr>
          <a:xfrm>
            <a:off x="791778" y="1604843"/>
            <a:ext cx="425364" cy="11557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1004460" y="4284893"/>
            <a:ext cx="4396739" cy="1740450"/>
          </a:xfrm>
        </p:spPr>
        <p:txBody>
          <a:bodyPr/>
          <a:lstStyle/>
          <a:p>
            <a:pPr lvl="0"/>
            <a:r>
              <a:rPr lang="lt-LT" dirty="0" err="1" smtClean="0"/>
              <a:t>Click</a:t>
            </a:r>
            <a:r>
              <a:rPr lang="lt-LT" dirty="0" smtClean="0"/>
              <a:t> to </a:t>
            </a:r>
            <a:r>
              <a:rPr lang="lt-LT" dirty="0" err="1" smtClean="0"/>
              <a:t>edit</a:t>
            </a:r>
            <a:r>
              <a:rPr lang="lt-LT" dirty="0" smtClean="0"/>
              <a:t> </a:t>
            </a:r>
            <a:r>
              <a:rPr lang="lt-LT" dirty="0" err="1" smtClean="0"/>
              <a:t>Master</a:t>
            </a:r>
            <a:r>
              <a:rPr lang="lt-LT" dirty="0" smtClean="0"/>
              <a:t> </a:t>
            </a:r>
            <a:r>
              <a:rPr lang="lt-LT" dirty="0" err="1" smtClean="0"/>
              <a:t>text</a:t>
            </a:r>
            <a:r>
              <a:rPr lang="lt-LT" dirty="0" smtClean="0"/>
              <a:t> </a:t>
            </a:r>
            <a:r>
              <a:rPr lang="lt-LT" dirty="0" err="1" smtClean="0"/>
              <a:t>styles</a:t>
            </a:r>
            <a:endParaRPr lang="lt-LT" dirty="0" smtClean="0"/>
          </a:p>
        </p:txBody>
      </p:sp>
      <p:sp>
        <p:nvSpPr>
          <p:cNvPr id="13" name="Rectangle 12"/>
          <p:cNvSpPr/>
          <p:nvPr userDrawn="1"/>
        </p:nvSpPr>
        <p:spPr>
          <a:xfrm>
            <a:off x="791778" y="3982283"/>
            <a:ext cx="425364" cy="11557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6889750" y="1907453"/>
            <a:ext cx="4396739" cy="1740450"/>
          </a:xfrm>
        </p:spPr>
        <p:txBody>
          <a:bodyPr/>
          <a:lstStyle/>
          <a:p>
            <a:pPr lvl="0"/>
            <a:r>
              <a:rPr lang="lt-LT" dirty="0" err="1" smtClean="0"/>
              <a:t>Click</a:t>
            </a:r>
            <a:r>
              <a:rPr lang="lt-LT" dirty="0" smtClean="0"/>
              <a:t> to </a:t>
            </a:r>
            <a:r>
              <a:rPr lang="lt-LT" dirty="0" err="1" smtClean="0"/>
              <a:t>edit</a:t>
            </a:r>
            <a:r>
              <a:rPr lang="lt-LT" dirty="0" smtClean="0"/>
              <a:t> </a:t>
            </a:r>
            <a:r>
              <a:rPr lang="lt-LT" dirty="0" err="1" smtClean="0"/>
              <a:t>Master</a:t>
            </a:r>
            <a:r>
              <a:rPr lang="lt-LT" dirty="0" smtClean="0"/>
              <a:t> </a:t>
            </a:r>
            <a:r>
              <a:rPr lang="lt-LT" dirty="0" err="1" smtClean="0"/>
              <a:t>text</a:t>
            </a:r>
            <a:r>
              <a:rPr lang="lt-LT" dirty="0" smtClean="0"/>
              <a:t> </a:t>
            </a:r>
            <a:r>
              <a:rPr lang="lt-LT" dirty="0" err="1" smtClean="0"/>
              <a:t>styles</a:t>
            </a:r>
            <a:endParaRPr lang="lt-LT" dirty="0" smtClean="0"/>
          </a:p>
        </p:txBody>
      </p:sp>
      <p:sp>
        <p:nvSpPr>
          <p:cNvPr id="15" name="Rectangle 14"/>
          <p:cNvSpPr/>
          <p:nvPr userDrawn="1"/>
        </p:nvSpPr>
        <p:spPr>
          <a:xfrm>
            <a:off x="6677068" y="1604843"/>
            <a:ext cx="425364" cy="11557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6889750" y="4284893"/>
            <a:ext cx="4396739" cy="1740450"/>
          </a:xfrm>
        </p:spPr>
        <p:txBody>
          <a:bodyPr/>
          <a:lstStyle/>
          <a:p>
            <a:pPr lvl="0"/>
            <a:r>
              <a:rPr lang="lt-LT" dirty="0" err="1" smtClean="0"/>
              <a:t>Click</a:t>
            </a:r>
            <a:r>
              <a:rPr lang="lt-LT" dirty="0" smtClean="0"/>
              <a:t> to </a:t>
            </a:r>
            <a:r>
              <a:rPr lang="lt-LT" dirty="0" err="1" smtClean="0"/>
              <a:t>edit</a:t>
            </a:r>
            <a:r>
              <a:rPr lang="lt-LT" dirty="0" smtClean="0"/>
              <a:t> </a:t>
            </a:r>
            <a:r>
              <a:rPr lang="lt-LT" dirty="0" err="1" smtClean="0"/>
              <a:t>Master</a:t>
            </a:r>
            <a:r>
              <a:rPr lang="lt-LT" dirty="0" smtClean="0"/>
              <a:t> </a:t>
            </a:r>
            <a:r>
              <a:rPr lang="lt-LT" dirty="0" err="1" smtClean="0"/>
              <a:t>text</a:t>
            </a:r>
            <a:r>
              <a:rPr lang="lt-LT" dirty="0" smtClean="0"/>
              <a:t> </a:t>
            </a:r>
            <a:r>
              <a:rPr lang="lt-LT" dirty="0" err="1" smtClean="0"/>
              <a:t>styles</a:t>
            </a:r>
            <a:endParaRPr lang="lt-LT" dirty="0" smtClean="0"/>
          </a:p>
        </p:txBody>
      </p:sp>
      <p:sp>
        <p:nvSpPr>
          <p:cNvPr id="17" name="Rectangle 16"/>
          <p:cNvSpPr/>
          <p:nvPr userDrawn="1"/>
        </p:nvSpPr>
        <p:spPr>
          <a:xfrm>
            <a:off x="6677068" y="3982283"/>
            <a:ext cx="425364" cy="11557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5791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640580" cy="68580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54725" y="1889760"/>
            <a:ext cx="5483860" cy="83312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6055360" y="3024493"/>
            <a:ext cx="5483225" cy="3345510"/>
          </a:xfrm>
        </p:spPr>
        <p:txBody>
          <a:bodyPr/>
          <a:lstStyle>
            <a:lvl1pPr marL="457200" marR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1"/>
              </a:buClr>
              <a:buSzPct val="108000"/>
              <a:buFont typeface="+mj-lt"/>
              <a:buAutoNum type="arabicPeriod"/>
              <a:tabLst/>
              <a:defRPr/>
            </a:lvl1pPr>
          </a:lstStyle>
          <a:p>
            <a:pPr lvl="0"/>
            <a:r>
              <a:rPr lang="lt-LT" dirty="0" err="1" smtClean="0"/>
              <a:t>Click</a:t>
            </a:r>
            <a:r>
              <a:rPr lang="lt-LT" dirty="0" smtClean="0"/>
              <a:t> to </a:t>
            </a:r>
            <a:r>
              <a:rPr lang="lt-LT" dirty="0" err="1" smtClean="0"/>
              <a:t>edit</a:t>
            </a:r>
            <a:r>
              <a:rPr lang="lt-LT" dirty="0" smtClean="0"/>
              <a:t> </a:t>
            </a:r>
            <a:r>
              <a:rPr lang="lt-LT" dirty="0" err="1" smtClean="0"/>
              <a:t>Master</a:t>
            </a:r>
            <a:r>
              <a:rPr lang="lt-LT" dirty="0" smtClean="0"/>
              <a:t> </a:t>
            </a:r>
            <a:r>
              <a:rPr lang="lt-LT" dirty="0" err="1" smtClean="0"/>
              <a:t>text</a:t>
            </a:r>
            <a:r>
              <a:rPr lang="lt-LT" dirty="0" smtClean="0"/>
              <a:t> </a:t>
            </a:r>
            <a:r>
              <a:rPr lang="lt-LT" dirty="0" err="1" smtClean="0"/>
              <a:t>styles</a:t>
            </a:r>
            <a:endParaRPr lang="lt-LT" dirty="0" smtClean="0"/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1"/>
              </a:buClr>
              <a:buSzPct val="108000"/>
              <a:buFont typeface="+mj-lt"/>
              <a:buAutoNum type="arabicPeriod"/>
              <a:tabLst/>
              <a:defRPr/>
            </a:pPr>
            <a:r>
              <a:rPr lang="lt-LT" dirty="0" err="1" smtClean="0"/>
              <a:t>Click</a:t>
            </a:r>
            <a:r>
              <a:rPr lang="lt-LT" dirty="0" smtClean="0"/>
              <a:t> to </a:t>
            </a:r>
            <a:r>
              <a:rPr lang="lt-LT" dirty="0" err="1" smtClean="0"/>
              <a:t>edit</a:t>
            </a:r>
            <a:r>
              <a:rPr lang="lt-LT" dirty="0" smtClean="0"/>
              <a:t> </a:t>
            </a:r>
            <a:r>
              <a:rPr lang="lt-LT" dirty="0" err="1" smtClean="0"/>
              <a:t>Master</a:t>
            </a:r>
            <a:r>
              <a:rPr lang="lt-LT" dirty="0" smtClean="0"/>
              <a:t> </a:t>
            </a:r>
            <a:r>
              <a:rPr lang="lt-LT" dirty="0" err="1" smtClean="0"/>
              <a:t>text</a:t>
            </a:r>
            <a:r>
              <a:rPr lang="lt-LT" dirty="0" smtClean="0"/>
              <a:t> </a:t>
            </a:r>
            <a:r>
              <a:rPr lang="lt-LT" dirty="0" err="1" smtClean="0"/>
              <a:t>styles</a:t>
            </a:r>
            <a:endParaRPr lang="lt-LT" dirty="0" smtClean="0"/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1"/>
              </a:buClr>
              <a:buSzPct val="108000"/>
              <a:buFont typeface="+mj-lt"/>
              <a:buAutoNum type="arabicPeriod"/>
              <a:tabLst/>
              <a:defRPr/>
            </a:pPr>
            <a:r>
              <a:rPr lang="lt-LT" dirty="0" err="1" smtClean="0"/>
              <a:t>Click</a:t>
            </a:r>
            <a:r>
              <a:rPr lang="lt-LT" dirty="0" smtClean="0"/>
              <a:t> to </a:t>
            </a:r>
            <a:r>
              <a:rPr lang="lt-LT" dirty="0" err="1" smtClean="0"/>
              <a:t>edit</a:t>
            </a:r>
            <a:r>
              <a:rPr lang="lt-LT" dirty="0" smtClean="0"/>
              <a:t> </a:t>
            </a:r>
            <a:r>
              <a:rPr lang="lt-LT" dirty="0" err="1" smtClean="0"/>
              <a:t>Master</a:t>
            </a:r>
            <a:r>
              <a:rPr lang="lt-LT" dirty="0" smtClean="0"/>
              <a:t> </a:t>
            </a:r>
            <a:r>
              <a:rPr lang="lt-LT" dirty="0" err="1" smtClean="0"/>
              <a:t>text</a:t>
            </a:r>
            <a:r>
              <a:rPr lang="lt-LT" dirty="0" smtClean="0"/>
              <a:t> </a:t>
            </a:r>
            <a:r>
              <a:rPr lang="lt-LT" dirty="0" err="1" smtClean="0"/>
              <a:t>styles</a:t>
            </a:r>
            <a:endParaRPr lang="lt-LT" dirty="0" smtClean="0"/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1"/>
              </a:buClr>
              <a:buSzPct val="108000"/>
              <a:buFont typeface="+mj-lt"/>
              <a:buAutoNum type="arabicPeriod"/>
              <a:tabLst/>
              <a:defRPr/>
            </a:pPr>
            <a:r>
              <a:rPr lang="lt-LT" dirty="0" err="1" smtClean="0"/>
              <a:t>Click</a:t>
            </a:r>
            <a:r>
              <a:rPr lang="lt-LT" dirty="0" smtClean="0"/>
              <a:t> to </a:t>
            </a:r>
            <a:r>
              <a:rPr lang="lt-LT" dirty="0" err="1" smtClean="0"/>
              <a:t>edit</a:t>
            </a:r>
            <a:r>
              <a:rPr lang="lt-LT" dirty="0" smtClean="0"/>
              <a:t> </a:t>
            </a:r>
            <a:r>
              <a:rPr lang="lt-LT" dirty="0" err="1" smtClean="0"/>
              <a:t>Master</a:t>
            </a:r>
            <a:r>
              <a:rPr lang="lt-LT" dirty="0" smtClean="0"/>
              <a:t> </a:t>
            </a:r>
            <a:r>
              <a:rPr lang="lt-LT" dirty="0" err="1" smtClean="0"/>
              <a:t>text</a:t>
            </a:r>
            <a:r>
              <a:rPr lang="lt-LT" dirty="0" smtClean="0"/>
              <a:t> </a:t>
            </a:r>
            <a:r>
              <a:rPr lang="lt-LT" dirty="0" err="1" smtClean="0"/>
              <a:t>styles</a:t>
            </a:r>
            <a:endParaRPr lang="lt-LT" dirty="0" smtClean="0"/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1"/>
              </a:buClr>
              <a:buSzPct val="108000"/>
              <a:buFont typeface="+mj-lt"/>
              <a:buAutoNum type="arabicPeriod"/>
              <a:tabLst/>
              <a:defRPr/>
            </a:pPr>
            <a:r>
              <a:rPr lang="lt-LT" dirty="0" err="1" smtClean="0"/>
              <a:t>Click</a:t>
            </a:r>
            <a:r>
              <a:rPr lang="lt-LT" dirty="0" smtClean="0"/>
              <a:t> to </a:t>
            </a:r>
            <a:r>
              <a:rPr lang="lt-LT" dirty="0" err="1" smtClean="0"/>
              <a:t>edit</a:t>
            </a:r>
            <a:r>
              <a:rPr lang="lt-LT" dirty="0" smtClean="0"/>
              <a:t> </a:t>
            </a:r>
            <a:r>
              <a:rPr lang="lt-LT" dirty="0" err="1" smtClean="0"/>
              <a:t>Master</a:t>
            </a:r>
            <a:r>
              <a:rPr lang="lt-LT" dirty="0" smtClean="0"/>
              <a:t> </a:t>
            </a:r>
            <a:r>
              <a:rPr lang="lt-LT" dirty="0" err="1" smtClean="0"/>
              <a:t>text</a:t>
            </a:r>
            <a:r>
              <a:rPr lang="lt-LT" dirty="0" smtClean="0"/>
              <a:t> </a:t>
            </a:r>
            <a:r>
              <a:rPr lang="lt-LT" dirty="0" err="1" smtClean="0"/>
              <a:t>styles</a:t>
            </a:r>
            <a:endParaRPr lang="lt-LT" dirty="0" smtClean="0"/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1"/>
              </a:buClr>
              <a:buSzPct val="108000"/>
              <a:buFont typeface="+mj-lt"/>
              <a:buAutoNum type="arabicPeriod"/>
              <a:tabLst/>
              <a:defRPr/>
            </a:pPr>
            <a:r>
              <a:rPr lang="lt-LT" dirty="0" err="1" smtClean="0"/>
              <a:t>Click</a:t>
            </a:r>
            <a:r>
              <a:rPr lang="lt-LT" dirty="0" smtClean="0"/>
              <a:t> to </a:t>
            </a:r>
            <a:r>
              <a:rPr lang="lt-LT" dirty="0" err="1" smtClean="0"/>
              <a:t>edit</a:t>
            </a:r>
            <a:r>
              <a:rPr lang="lt-LT" dirty="0" smtClean="0"/>
              <a:t> </a:t>
            </a:r>
            <a:r>
              <a:rPr lang="lt-LT" dirty="0" err="1" smtClean="0"/>
              <a:t>Master</a:t>
            </a:r>
            <a:r>
              <a:rPr lang="lt-LT" dirty="0" smtClean="0"/>
              <a:t> </a:t>
            </a:r>
            <a:r>
              <a:rPr lang="lt-LT" dirty="0" err="1" smtClean="0"/>
              <a:t>text</a:t>
            </a:r>
            <a:r>
              <a:rPr lang="lt-LT" dirty="0" smtClean="0"/>
              <a:t> </a:t>
            </a:r>
            <a:r>
              <a:rPr lang="lt-LT" dirty="0" err="1" smtClean="0"/>
              <a:t>styles</a:t>
            </a:r>
            <a:endParaRPr lang="lt-LT" dirty="0" smtClean="0"/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1"/>
              </a:buClr>
              <a:buSzPct val="108000"/>
              <a:buFont typeface="+mj-lt"/>
              <a:buAutoNum type="arabicPeriod"/>
              <a:tabLst/>
              <a:defRPr/>
            </a:pPr>
            <a:r>
              <a:rPr lang="lt-LT" dirty="0" err="1" smtClean="0"/>
              <a:t>Click</a:t>
            </a:r>
            <a:r>
              <a:rPr lang="lt-LT" dirty="0" smtClean="0"/>
              <a:t> to </a:t>
            </a:r>
            <a:r>
              <a:rPr lang="lt-LT" dirty="0" err="1" smtClean="0"/>
              <a:t>edit</a:t>
            </a:r>
            <a:r>
              <a:rPr lang="lt-LT" dirty="0" smtClean="0"/>
              <a:t> </a:t>
            </a:r>
            <a:r>
              <a:rPr lang="lt-LT" dirty="0" err="1" smtClean="0"/>
              <a:t>Master</a:t>
            </a:r>
            <a:r>
              <a:rPr lang="lt-LT" dirty="0" smtClean="0"/>
              <a:t> </a:t>
            </a:r>
            <a:r>
              <a:rPr lang="lt-LT" dirty="0" err="1" smtClean="0"/>
              <a:t>text</a:t>
            </a:r>
            <a:r>
              <a:rPr lang="lt-LT" dirty="0" smtClean="0"/>
              <a:t> </a:t>
            </a:r>
            <a:r>
              <a:rPr lang="lt-LT" dirty="0" err="1" smtClean="0"/>
              <a:t>styles</a:t>
            </a:r>
            <a:endParaRPr lang="lt-LT" dirty="0" smtClean="0"/>
          </a:p>
          <a:p>
            <a:pPr lvl="0"/>
            <a:endParaRPr lang="lt-LT" dirty="0" smtClean="0"/>
          </a:p>
          <a:p>
            <a:pPr lvl="0"/>
            <a:endParaRPr lang="lt-LT" dirty="0" smtClean="0"/>
          </a:p>
        </p:txBody>
      </p:sp>
    </p:spTree>
    <p:extLst>
      <p:ext uri="{BB962C8B-B14F-4D97-AF65-F5344CB8AC3E}">
        <p14:creationId xmlns:p14="http://schemas.microsoft.com/office/powerpoint/2010/main" val="11672212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fika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quarter" idx="10"/>
          </p:nvPr>
        </p:nvSpPr>
        <p:spPr>
          <a:xfrm>
            <a:off x="838200" y="2156460"/>
            <a:ext cx="5010150" cy="39560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Chart Placeholder 3"/>
          <p:cNvSpPr>
            <a:spLocks noGrp="1"/>
          </p:cNvSpPr>
          <p:nvPr>
            <p:ph type="chart" sz="quarter" idx="11"/>
          </p:nvPr>
        </p:nvSpPr>
        <p:spPr>
          <a:xfrm>
            <a:off x="6172511" y="2156460"/>
            <a:ext cx="5010150" cy="395605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806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fika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Chart Placeholder 5"/>
          <p:cNvSpPr>
            <a:spLocks noGrp="1"/>
          </p:cNvSpPr>
          <p:nvPr>
            <p:ph type="chart" sz="quarter" idx="10"/>
          </p:nvPr>
        </p:nvSpPr>
        <p:spPr>
          <a:xfrm>
            <a:off x="838200" y="2156460"/>
            <a:ext cx="9561513" cy="401955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9260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ruktū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Click to edit Master title style</a:t>
            </a:r>
            <a:endParaRPr lang="en-US"/>
          </a:p>
        </p:txBody>
      </p:sp>
      <p:sp>
        <p:nvSpPr>
          <p:cNvPr id="4" name="SmartArt Placeholder 3"/>
          <p:cNvSpPr>
            <a:spLocks noGrp="1"/>
          </p:cNvSpPr>
          <p:nvPr>
            <p:ph type="dgm" sz="quarter" idx="10"/>
          </p:nvPr>
        </p:nvSpPr>
        <p:spPr>
          <a:xfrm>
            <a:off x="838200" y="2041525"/>
            <a:ext cx="8929255" cy="422116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551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ntel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Click to edit Master title style</a:t>
            </a:r>
            <a:endParaRPr lang="en-US"/>
          </a:p>
        </p:txBody>
      </p:sp>
      <p:sp>
        <p:nvSpPr>
          <p:cNvPr id="6" name="Table Placeholder 5"/>
          <p:cNvSpPr>
            <a:spLocks noGrp="1"/>
          </p:cNvSpPr>
          <p:nvPr>
            <p:ph type="tbl" sz="quarter" idx="10"/>
          </p:nvPr>
        </p:nvSpPr>
        <p:spPr>
          <a:xfrm>
            <a:off x="838200" y="2041525"/>
            <a:ext cx="8929688" cy="4110038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6536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aveikslėl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052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aveikslėlių koliaž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96000" cy="6850063"/>
          </a:xfrm>
        </p:spPr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6096000" y="2276475"/>
            <a:ext cx="6096000" cy="4573588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2"/>
          </p:nvPr>
        </p:nvSpPr>
        <p:spPr>
          <a:xfrm>
            <a:off x="6096000" y="0"/>
            <a:ext cx="6096000" cy="227647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8582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išraus turinio koliaž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96000" cy="6850063"/>
          </a:xfrm>
        </p:spPr>
        <p:txBody>
          <a:bodyPr/>
          <a:lstStyle/>
          <a:p>
            <a:endParaRPr lang="en-US"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6096000" y="2276475"/>
            <a:ext cx="6096000" cy="457358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6423660" y="320041"/>
            <a:ext cx="5394960" cy="169164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138579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ontakt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6389255" y="4279271"/>
            <a:ext cx="5394325" cy="203390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6389255" y="3221287"/>
            <a:ext cx="5396345" cy="833120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 dirty="0" smtClean="0"/>
              <a:t>PAVADINIMAS</a:t>
            </a:r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5849598" y="2855328"/>
            <a:ext cx="1692421" cy="14109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2" descr="C:\Users\Inga Navickaite\Desktop\vu_kauno_eps_persviec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095" y="535718"/>
            <a:ext cx="2794406" cy="1193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84027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Grafik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quarter" idx="10"/>
          </p:nvPr>
        </p:nvSpPr>
        <p:spPr>
          <a:xfrm>
            <a:off x="838200" y="2156460"/>
            <a:ext cx="5010150" cy="39560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Chart Placeholder 3"/>
          <p:cNvSpPr>
            <a:spLocks noGrp="1"/>
          </p:cNvSpPr>
          <p:nvPr>
            <p:ph type="chart" sz="quarter" idx="11"/>
          </p:nvPr>
        </p:nvSpPr>
        <p:spPr>
          <a:xfrm>
            <a:off x="6172511" y="2156460"/>
            <a:ext cx="5010150" cy="395605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726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86842"/>
            <a:ext cx="9053945" cy="1126868"/>
          </a:xfrm>
        </p:spPr>
        <p:txBody>
          <a:bodyPr/>
          <a:lstStyle/>
          <a:p>
            <a:r>
              <a:rPr lang="lt-LT" dirty="0" err="1" smtClean="0"/>
              <a:t>Click</a:t>
            </a:r>
            <a:r>
              <a:rPr lang="lt-LT" dirty="0" smtClean="0"/>
              <a:t> to </a:t>
            </a:r>
            <a:r>
              <a:rPr lang="lt-LT" dirty="0" err="1" smtClean="0"/>
              <a:t>edit</a:t>
            </a:r>
            <a:r>
              <a:rPr lang="lt-LT" dirty="0" smtClean="0"/>
              <a:t> </a:t>
            </a:r>
            <a:r>
              <a:rPr lang="lt-LT" dirty="0" err="1" smtClean="0"/>
              <a:t>Master</a:t>
            </a:r>
            <a:r>
              <a:rPr lang="lt-LT" dirty="0" smtClean="0"/>
              <a:t> </a:t>
            </a:r>
            <a:r>
              <a:rPr lang="lt-LT" dirty="0" err="1" smtClean="0"/>
              <a:t>title</a:t>
            </a:r>
            <a:r>
              <a:rPr lang="lt-LT" dirty="0" smtClean="0"/>
              <a:t> </a:t>
            </a:r>
            <a:r>
              <a:rPr lang="lt-LT" dirty="0" err="1" smtClean="0"/>
              <a:t>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838200" y="2512405"/>
            <a:ext cx="9053945" cy="3597450"/>
          </a:xfrm>
        </p:spPr>
        <p:txBody>
          <a:bodyPr/>
          <a:lstStyle/>
          <a:p>
            <a:pPr lvl="0"/>
            <a:r>
              <a:rPr lang="lt-LT" dirty="0" err="1" smtClean="0"/>
              <a:t>Click</a:t>
            </a:r>
            <a:r>
              <a:rPr lang="lt-LT" dirty="0" smtClean="0"/>
              <a:t> to </a:t>
            </a:r>
            <a:r>
              <a:rPr lang="lt-LT" dirty="0" err="1" smtClean="0"/>
              <a:t>edit</a:t>
            </a:r>
            <a:r>
              <a:rPr lang="lt-LT" dirty="0" smtClean="0"/>
              <a:t> </a:t>
            </a:r>
            <a:r>
              <a:rPr lang="lt-LT" dirty="0" err="1" smtClean="0"/>
              <a:t>Master</a:t>
            </a:r>
            <a:r>
              <a:rPr lang="lt-LT" dirty="0" smtClean="0"/>
              <a:t> </a:t>
            </a:r>
            <a:r>
              <a:rPr lang="lt-LT" dirty="0" err="1" smtClean="0"/>
              <a:t>text</a:t>
            </a:r>
            <a:r>
              <a:rPr lang="lt-LT" dirty="0" smtClean="0"/>
              <a:t> </a:t>
            </a:r>
            <a:r>
              <a:rPr lang="lt-LT" dirty="0" err="1" smtClean="0"/>
              <a:t>styles</a:t>
            </a:r>
            <a:endParaRPr lang="lt-LT" dirty="0" smtClean="0"/>
          </a:p>
        </p:txBody>
      </p:sp>
    </p:spTree>
    <p:extLst>
      <p:ext uri="{BB962C8B-B14F-4D97-AF65-F5344CB8AC3E}">
        <p14:creationId xmlns:p14="http://schemas.microsoft.com/office/powerpoint/2010/main" val="11911978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veikslėli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76591" y="1392063"/>
            <a:ext cx="6796209" cy="1216922"/>
          </a:xfrm>
        </p:spPr>
        <p:txBody>
          <a:bodyPr anchor="b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176568" y="2909455"/>
            <a:ext cx="6796088" cy="3178897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7938"/>
            <a:ext cx="3035300" cy="68421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5154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kyriaus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1105870" y="1003148"/>
            <a:ext cx="5031696" cy="3657600"/>
          </a:xfrm>
        </p:spPr>
        <p:txBody>
          <a:bodyPr anchor="t">
            <a:normAutofit/>
          </a:bodyPr>
          <a:lstStyle>
            <a:lvl1pPr>
              <a:defRPr sz="5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576213" y="573364"/>
            <a:ext cx="1692421" cy="14109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4" descr="C:\Users\Inga Navickaite\Desktop\vu_kauno_eps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/>
          <a:stretch/>
        </p:blipFill>
        <p:spPr bwMode="auto">
          <a:xfrm>
            <a:off x="10132734" y="5551310"/>
            <a:ext cx="1278386" cy="1091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17311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kyriaus pavadinima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9943144" y="4727407"/>
            <a:ext cx="1943100" cy="1765468"/>
          </a:xfrm>
          <a:noFill/>
          <a:ln>
            <a:noFill/>
          </a:ln>
        </p:spPr>
        <p:txBody>
          <a:bodyPr anchor="b">
            <a:normAutofit/>
          </a:bodyPr>
          <a:lstStyle>
            <a:lvl1pPr algn="r">
              <a:defRPr sz="9600" b="1">
                <a:solidFill>
                  <a:schemeClr val="tx1"/>
                </a:solidFill>
                <a:latin typeface="GT Walsheim" charset="0"/>
                <a:ea typeface="GT Walsheim" charset="0"/>
                <a:cs typeface="GT Walsheim" charset="0"/>
              </a:defRPr>
            </a:lvl1pPr>
          </a:lstStyle>
          <a:p>
            <a:pPr lvl="0"/>
            <a:r>
              <a:rPr lang="en-US" smtClean="0"/>
              <a:t>1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1105870" y="1003148"/>
            <a:ext cx="5031696" cy="3657600"/>
          </a:xfrm>
        </p:spPr>
        <p:txBody>
          <a:bodyPr anchor="t">
            <a:normAutofit/>
          </a:bodyPr>
          <a:lstStyle>
            <a:lvl1pPr>
              <a:defRPr sz="5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576213" y="573364"/>
            <a:ext cx="1692421" cy="14109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5523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kyriaus pavadinimas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1105870" y="1003148"/>
            <a:ext cx="5031696" cy="3657600"/>
          </a:xfrm>
        </p:spPr>
        <p:txBody>
          <a:bodyPr anchor="t">
            <a:normAutofit/>
          </a:bodyPr>
          <a:lstStyle>
            <a:lvl1pPr>
              <a:defRPr sz="5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576213" y="573364"/>
            <a:ext cx="1692421" cy="14109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821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18" Type="http://schemas.openxmlformats.org/officeDocument/2006/relationships/slideLayout" Target="../slideLayouts/slideLayout42.xml"/><Relationship Id="rId26" Type="http://schemas.openxmlformats.org/officeDocument/2006/relationships/image" Target="../media/image3.png"/><Relationship Id="rId3" Type="http://schemas.openxmlformats.org/officeDocument/2006/relationships/slideLayout" Target="../slideLayouts/slideLayout27.xml"/><Relationship Id="rId21" Type="http://schemas.openxmlformats.org/officeDocument/2006/relationships/slideLayout" Target="../slideLayouts/slideLayout45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17" Type="http://schemas.openxmlformats.org/officeDocument/2006/relationships/slideLayout" Target="../slideLayouts/slideLayout41.xml"/><Relationship Id="rId25" Type="http://schemas.openxmlformats.org/officeDocument/2006/relationships/theme" Target="../theme/theme2.xml"/><Relationship Id="rId2" Type="http://schemas.openxmlformats.org/officeDocument/2006/relationships/slideLayout" Target="../slideLayouts/slideLayout26.xml"/><Relationship Id="rId16" Type="http://schemas.openxmlformats.org/officeDocument/2006/relationships/slideLayout" Target="../slideLayouts/slideLayout40.xml"/><Relationship Id="rId20" Type="http://schemas.openxmlformats.org/officeDocument/2006/relationships/slideLayout" Target="../slideLayouts/slideLayout44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24" Type="http://schemas.openxmlformats.org/officeDocument/2006/relationships/slideLayout" Target="../slideLayouts/slideLayout48.xml"/><Relationship Id="rId5" Type="http://schemas.openxmlformats.org/officeDocument/2006/relationships/slideLayout" Target="../slideLayouts/slideLayout29.xml"/><Relationship Id="rId15" Type="http://schemas.openxmlformats.org/officeDocument/2006/relationships/slideLayout" Target="../slideLayouts/slideLayout39.xml"/><Relationship Id="rId23" Type="http://schemas.openxmlformats.org/officeDocument/2006/relationships/slideLayout" Target="../slideLayouts/slideLayout47.xml"/><Relationship Id="rId10" Type="http://schemas.openxmlformats.org/officeDocument/2006/relationships/slideLayout" Target="../slideLayouts/slideLayout34.xml"/><Relationship Id="rId19" Type="http://schemas.openxmlformats.org/officeDocument/2006/relationships/slideLayout" Target="../slideLayouts/slideLayout43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slideLayout" Target="../slideLayouts/slideLayout38.xml"/><Relationship Id="rId22" Type="http://schemas.openxmlformats.org/officeDocument/2006/relationships/slideLayout" Target="../slideLayouts/slideLayout4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 descr="C:\Users\Inga Navickaite\Desktop\vu_kauno_eps.jpg"/>
          <p:cNvPicPr>
            <a:picLocks noChangeAspect="1" noChangeArrowheads="1"/>
          </p:cNvPicPr>
          <p:nvPr userDrawn="1"/>
        </p:nvPicPr>
        <p:blipFill rotWithShape="1"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/>
          <a:stretch/>
        </p:blipFill>
        <p:spPr bwMode="auto">
          <a:xfrm>
            <a:off x="10132734" y="216548"/>
            <a:ext cx="1278386" cy="1091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715787"/>
            <a:ext cx="8929255" cy="13255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276475"/>
            <a:ext cx="8929255" cy="31489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6770747" y="6356350"/>
            <a:ext cx="37143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lt-LT"/>
            </a:defPPr>
            <a:lvl1pPr marL="0" algn="ctr" defTabSz="914400" rtl="0" eaLnBrk="1" latinLnBrk="0" hangingPunct="1">
              <a:defRPr sz="1200" kern="1200">
                <a:solidFill>
                  <a:schemeClr val="bg1">
                    <a:lumMod val="50000"/>
                  </a:schemeClr>
                </a:solidFill>
                <a:latin typeface="GT Walsheim" charset="0"/>
                <a:ea typeface="GT Walsheim" charset="0"/>
                <a:cs typeface="GT Walsheim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527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76" r:id="rId2"/>
    <p:sldLayoutId id="2147483678" r:id="rId3"/>
    <p:sldLayoutId id="2147483683" r:id="rId4"/>
    <p:sldLayoutId id="2147483709" r:id="rId5"/>
    <p:sldLayoutId id="2147483654" r:id="rId6"/>
    <p:sldLayoutId id="2147483655" r:id="rId7"/>
    <p:sldLayoutId id="2147483680" r:id="rId8"/>
    <p:sldLayoutId id="2147483677" r:id="rId9"/>
    <p:sldLayoutId id="2147483656" r:id="rId10"/>
    <p:sldLayoutId id="2147483658" r:id="rId11"/>
    <p:sldLayoutId id="2147483684" r:id="rId12"/>
    <p:sldLayoutId id="2147483679" r:id="rId13"/>
    <p:sldLayoutId id="2147483685" r:id="rId14"/>
    <p:sldLayoutId id="2147483686" r:id="rId15"/>
    <p:sldLayoutId id="2147483730" r:id="rId16"/>
    <p:sldLayoutId id="2147483731" r:id="rId17"/>
    <p:sldLayoutId id="2147483734" r:id="rId18"/>
    <p:sldLayoutId id="2147483735" r:id="rId19"/>
    <p:sldLayoutId id="2147483659" r:id="rId20"/>
    <p:sldLayoutId id="2147483687" r:id="rId21"/>
    <p:sldLayoutId id="2147483688" r:id="rId22"/>
    <p:sldLayoutId id="2147483682" r:id="rId23"/>
    <p:sldLayoutId id="2147483738" r:id="rId24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/>
        <a:buNone/>
        <a:defRPr sz="2000" kern="1200">
          <a:solidFill>
            <a:schemeClr val="bg1">
              <a:lumMod val="50000"/>
            </a:schemeClr>
          </a:solidFill>
          <a:latin typeface="Arial" charset="0"/>
          <a:ea typeface="Arial" charset="0"/>
          <a:cs typeface="Arial" charset="0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2000" kern="1200">
          <a:solidFill>
            <a:schemeClr val="bg1">
              <a:lumMod val="50000"/>
            </a:schemeClr>
          </a:solidFill>
          <a:latin typeface="GT Walsheim" charset="0"/>
          <a:ea typeface="GT Walsheim" charset="0"/>
          <a:cs typeface="GT Walsheim" charset="0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1800" kern="1200">
          <a:solidFill>
            <a:schemeClr val="bg1">
              <a:lumMod val="50000"/>
            </a:schemeClr>
          </a:solidFill>
          <a:latin typeface="GT Walsheim" charset="0"/>
          <a:ea typeface="GT Walsheim" charset="0"/>
          <a:cs typeface="GT Walsheim" charset="0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1600" kern="1200">
          <a:solidFill>
            <a:schemeClr val="bg1">
              <a:lumMod val="50000"/>
            </a:schemeClr>
          </a:solidFill>
          <a:latin typeface="GT Walsheim" charset="0"/>
          <a:ea typeface="GT Walsheim" charset="0"/>
          <a:cs typeface="GT Walsheim" charset="0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1600" kern="1200">
          <a:solidFill>
            <a:schemeClr val="bg1">
              <a:lumMod val="50000"/>
            </a:schemeClr>
          </a:solidFill>
          <a:latin typeface="GT Walsheim" charset="0"/>
          <a:ea typeface="GT Walsheim" charset="0"/>
          <a:cs typeface="GT Walsheim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5" userDrawn="1">
          <p15:clr>
            <a:srgbClr val="F26B43"/>
          </p15:clr>
        </p15:guide>
        <p15:guide id="2" userDrawn="1">
          <p15:clr>
            <a:srgbClr val="F26B43"/>
          </p15:clr>
        </p15:guide>
        <p15:guide id="3" pos="5768" userDrawn="1">
          <p15:clr>
            <a:srgbClr val="F26B43"/>
          </p15:clr>
        </p15:guide>
        <p15:guide id="4" pos="1912" userDrawn="1">
          <p15:clr>
            <a:srgbClr val="F26B43"/>
          </p15:clr>
        </p15:guide>
        <p15:guide id="5" pos="3840" userDrawn="1">
          <p15:clr>
            <a:srgbClr val="F26B43"/>
          </p15:clr>
        </p15:guide>
        <p15:guide id="6" pos="7680" userDrawn="1">
          <p15:clr>
            <a:srgbClr val="F26B43"/>
          </p15:clr>
        </p15:guide>
        <p15:guide id="7" orient="horz" pos="1434" userDrawn="1">
          <p15:clr>
            <a:srgbClr val="F26B43"/>
          </p15:clr>
        </p15:guide>
        <p15:guide id="8" orient="horz" pos="2886" userDrawn="1">
          <p15:clr>
            <a:srgbClr val="F26B43"/>
          </p15:clr>
        </p15:guide>
        <p15:guide id="9" orient="horz" pos="4315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715787"/>
            <a:ext cx="8929255" cy="13255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276475"/>
            <a:ext cx="8929255" cy="31489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6770747" y="6356350"/>
            <a:ext cx="37143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lt-LT"/>
            </a:defPPr>
            <a:lvl1pPr marL="0" algn="ctr" defTabSz="914400" rtl="0" eaLnBrk="1" latinLnBrk="0" hangingPunct="1">
              <a:defRPr sz="1200" kern="1200">
                <a:solidFill>
                  <a:schemeClr val="bg1">
                    <a:lumMod val="50000"/>
                  </a:schemeClr>
                </a:solidFill>
                <a:latin typeface="GT Walsheim" charset="0"/>
                <a:ea typeface="GT Walsheim" charset="0"/>
                <a:cs typeface="GT Walsheim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pic>
        <p:nvPicPr>
          <p:cNvPr id="9" name="Picture 2" descr="C:\Users\Inga Navickaite\Desktop\vu_kauno_eps_persviec.png"/>
          <p:cNvPicPr>
            <a:picLocks noChangeAspect="1" noChangeArrowheads="1"/>
          </p:cNvPicPr>
          <p:nvPr userDrawn="1"/>
        </p:nvPicPr>
        <p:blipFill rotWithShape="1"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28"/>
          <a:stretch/>
        </p:blipFill>
        <p:spPr bwMode="auto">
          <a:xfrm>
            <a:off x="10066852" y="198260"/>
            <a:ext cx="1298118" cy="1091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578190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  <p:sldLayoutId id="2147483723" r:id="rId13"/>
    <p:sldLayoutId id="2147483724" r:id="rId14"/>
    <p:sldLayoutId id="2147483725" r:id="rId15"/>
    <p:sldLayoutId id="2147483732" r:id="rId16"/>
    <p:sldLayoutId id="2147483733" r:id="rId17"/>
    <p:sldLayoutId id="2147483736" r:id="rId18"/>
    <p:sldLayoutId id="2147483737" r:id="rId19"/>
    <p:sldLayoutId id="2147483726" r:id="rId20"/>
    <p:sldLayoutId id="2147483727" r:id="rId21"/>
    <p:sldLayoutId id="2147483728" r:id="rId22"/>
    <p:sldLayoutId id="2147483729" r:id="rId23"/>
    <p:sldLayoutId id="2147483739" r:id="rId24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/>
        <a:buNone/>
        <a:defRPr sz="20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2000" kern="1200">
          <a:solidFill>
            <a:schemeClr val="bg1">
              <a:lumMod val="50000"/>
            </a:schemeClr>
          </a:solidFill>
          <a:latin typeface="GT Walsheim" charset="0"/>
          <a:ea typeface="GT Walsheim" charset="0"/>
          <a:cs typeface="GT Walsheim" charset="0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1800" kern="1200">
          <a:solidFill>
            <a:schemeClr val="bg1">
              <a:lumMod val="50000"/>
            </a:schemeClr>
          </a:solidFill>
          <a:latin typeface="GT Walsheim" charset="0"/>
          <a:ea typeface="GT Walsheim" charset="0"/>
          <a:cs typeface="GT Walsheim" charset="0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1600" kern="1200">
          <a:solidFill>
            <a:schemeClr val="bg1">
              <a:lumMod val="50000"/>
            </a:schemeClr>
          </a:solidFill>
          <a:latin typeface="GT Walsheim" charset="0"/>
          <a:ea typeface="GT Walsheim" charset="0"/>
          <a:cs typeface="GT Walsheim" charset="0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1600" kern="1200">
          <a:solidFill>
            <a:schemeClr val="bg1">
              <a:lumMod val="50000"/>
            </a:schemeClr>
          </a:solidFill>
          <a:latin typeface="GT Walsheim" charset="0"/>
          <a:ea typeface="GT Walsheim" charset="0"/>
          <a:cs typeface="GT Walsheim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5">
          <p15:clr>
            <a:srgbClr val="F26B43"/>
          </p15:clr>
        </p15:guide>
        <p15:guide id="2">
          <p15:clr>
            <a:srgbClr val="F26B43"/>
          </p15:clr>
        </p15:guide>
        <p15:guide id="3" pos="5768">
          <p15:clr>
            <a:srgbClr val="F26B43"/>
          </p15:clr>
        </p15:guide>
        <p15:guide id="4" pos="1912">
          <p15:clr>
            <a:srgbClr val="F26B43"/>
          </p15:clr>
        </p15:guide>
        <p15:guide id="5" pos="3840">
          <p15:clr>
            <a:srgbClr val="F26B43"/>
          </p15:clr>
        </p15:guide>
        <p15:guide id="6" pos="7680">
          <p15:clr>
            <a:srgbClr val="F26B43"/>
          </p15:clr>
        </p15:guide>
        <p15:guide id="7" orient="horz" pos="1434">
          <p15:clr>
            <a:srgbClr val="F26B43"/>
          </p15:clr>
        </p15:guide>
        <p15:guide id="8" orient="horz" pos="2886">
          <p15:clr>
            <a:srgbClr val="F26B43"/>
          </p15:clr>
        </p15:guide>
        <p15:guide id="9" orient="horz" pos="431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5400" dirty="0" smtClean="0"/>
              <a:t>PRISTATYMO PAVADINIMAS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837649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000" dirty="0" err="1" smtClean="0"/>
              <a:t>Vardas</a:t>
            </a:r>
            <a:r>
              <a:rPr lang="en-US" sz="2000" dirty="0" smtClean="0"/>
              <a:t> </a:t>
            </a:r>
            <a:r>
              <a:rPr lang="en-US" sz="2000" dirty="0" err="1" smtClean="0"/>
              <a:t>Pavardė</a:t>
            </a:r>
            <a:endParaRPr lang="en-US" sz="2000" dirty="0" smtClean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000" dirty="0" err="1" smtClean="0"/>
              <a:t>Pareigos</a:t>
            </a:r>
            <a:endParaRPr lang="en-US" sz="2000" dirty="0" smtClean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000" dirty="0" smtClean="0"/>
              <a:t>+370 600 56 789</a:t>
            </a:r>
            <a:br>
              <a:rPr lang="en-US" sz="2000" dirty="0" smtClean="0"/>
            </a:br>
            <a:r>
              <a:rPr lang="en-US" sz="2000" dirty="0" err="1" smtClean="0"/>
              <a:t>vardas.pavarde@knf.vu.lt</a:t>
            </a: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KONTAKTAI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909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ntraštė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21264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026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105870" y="951632"/>
            <a:ext cx="5031696" cy="3657600"/>
          </a:xfrm>
        </p:spPr>
        <p:txBody>
          <a:bodyPr/>
          <a:lstStyle/>
          <a:p>
            <a:r>
              <a:rPr lang="en-US" dirty="0" smtClean="0"/>
              <a:t>SKYRIAUS PAVADINIMAS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67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345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0492005"/>
              </p:ext>
            </p:extLst>
          </p:nvPr>
        </p:nvGraphicFramePr>
        <p:xfrm>
          <a:off x="838511" y="2156460"/>
          <a:ext cx="5010150" cy="3956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2555908"/>
              </p:ext>
            </p:extLst>
          </p:nvPr>
        </p:nvGraphicFramePr>
        <p:xfrm>
          <a:off x="6172511" y="2156460"/>
          <a:ext cx="5010150" cy="3956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113707" y="3780859"/>
            <a:ext cx="1219200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atin typeface="Arial" charset="0"/>
                <a:ea typeface="Arial" charset="0"/>
                <a:cs typeface="Arial" charset="0"/>
              </a:rPr>
              <a:t>55%</a:t>
            </a:r>
            <a:endParaRPr lang="en-US" sz="40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Lentelės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5026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289872"/>
              </p:ext>
            </p:extLst>
          </p:nvPr>
        </p:nvGraphicFramePr>
        <p:xfrm>
          <a:off x="838200" y="2041350"/>
          <a:ext cx="5010150" cy="4071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87356772"/>
              </p:ext>
            </p:extLst>
          </p:nvPr>
        </p:nvGraphicFramePr>
        <p:xfrm>
          <a:off x="6172200" y="2041350"/>
          <a:ext cx="5010150" cy="4071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Lentelės</a:t>
            </a:r>
            <a:r>
              <a:rPr lang="en-US" dirty="0"/>
              <a:t> II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3141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Lentelės</a:t>
            </a:r>
            <a:r>
              <a:rPr lang="en-US" dirty="0"/>
              <a:t> III</a:t>
            </a:r>
            <a:br>
              <a:rPr lang="en-US" dirty="0"/>
            </a:b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38200" y="6143652"/>
            <a:ext cx="8493760" cy="13255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endParaRPr lang="en-US" dirty="0"/>
          </a:p>
        </p:txBody>
      </p:sp>
      <p:graphicFrame>
        <p:nvGraphicFramePr>
          <p:cNvPr id="5" name="Char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622146"/>
              </p:ext>
            </p:extLst>
          </p:nvPr>
        </p:nvGraphicFramePr>
        <p:xfrm>
          <a:off x="838200" y="1824221"/>
          <a:ext cx="9561513" cy="4019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20304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Schema</a:t>
            </a:r>
            <a:endParaRPr lang="en-US" dirty="0"/>
          </a:p>
        </p:txBody>
      </p:sp>
      <p:graphicFrame>
        <p:nvGraphicFramePr>
          <p:cNvPr id="4" name="SmartAr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2349837"/>
              </p:ext>
            </p:extLst>
          </p:nvPr>
        </p:nvGraphicFramePr>
        <p:xfrm>
          <a:off x="1177926" y="2155825"/>
          <a:ext cx="8494396" cy="39131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90026505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VU">
      <a:dk1>
        <a:srgbClr val="7A003B"/>
      </a:dk1>
      <a:lt1>
        <a:srgbClr val="FFFFFF"/>
      </a:lt1>
      <a:dk2>
        <a:srgbClr val="7A003B"/>
      </a:dk2>
      <a:lt2>
        <a:srgbClr val="FEFFFE"/>
      </a:lt2>
      <a:accent1>
        <a:srgbClr val="E03357"/>
      </a:accent1>
      <a:accent2>
        <a:srgbClr val="E2E3E2"/>
      </a:accent2>
      <a:accent3>
        <a:srgbClr val="3B3C3A"/>
      </a:accent3>
      <a:accent4>
        <a:srgbClr val="989998"/>
      </a:accent4>
      <a:accent5>
        <a:srgbClr val="D5D5D5"/>
      </a:accent5>
      <a:accent6>
        <a:srgbClr val="797979"/>
      </a:accent6>
      <a:hlink>
        <a:srgbClr val="E03357"/>
      </a:hlink>
      <a:folHlink>
        <a:srgbClr val="E2E3E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VU">
      <a:dk1>
        <a:srgbClr val="7A003B"/>
      </a:dk1>
      <a:lt1>
        <a:srgbClr val="FFFFFF"/>
      </a:lt1>
      <a:dk2>
        <a:srgbClr val="7A003B"/>
      </a:dk2>
      <a:lt2>
        <a:srgbClr val="FEFFFE"/>
      </a:lt2>
      <a:accent1>
        <a:srgbClr val="E03357"/>
      </a:accent1>
      <a:accent2>
        <a:srgbClr val="E2E3E2"/>
      </a:accent2>
      <a:accent3>
        <a:srgbClr val="3B3C3A"/>
      </a:accent3>
      <a:accent4>
        <a:srgbClr val="989998"/>
      </a:accent4>
      <a:accent5>
        <a:srgbClr val="D5D5D5"/>
      </a:accent5>
      <a:accent6>
        <a:srgbClr val="797979"/>
      </a:accent6>
      <a:hlink>
        <a:srgbClr val="E03357"/>
      </a:hlink>
      <a:folHlink>
        <a:srgbClr val="E2E3E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13542</TotalTime>
  <Words>30</Words>
  <Application>Microsoft Office PowerPoint</Application>
  <PresentationFormat>Pasirinktinai</PresentationFormat>
  <Paragraphs>16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Skaidrių pavadinimai</vt:lpstr>
      </vt:variant>
      <vt:variant>
        <vt:i4>10</vt:i4>
      </vt:variant>
    </vt:vector>
  </HeadingPairs>
  <TitlesOfParts>
    <vt:vector size="12" baseType="lpstr">
      <vt:lpstr>Custom Design</vt:lpstr>
      <vt:lpstr>1_Custom Design</vt:lpstr>
      <vt:lpstr>PRISTATYMO PAVADINIMAS</vt:lpstr>
      <vt:lpstr>PowerPoint pristatymas</vt:lpstr>
      <vt:lpstr>PowerPoint pristatymas</vt:lpstr>
      <vt:lpstr>SKYRIAUS PAVADINIMAS</vt:lpstr>
      <vt:lpstr>PowerPoint pristatymas</vt:lpstr>
      <vt:lpstr>Lentelės</vt:lpstr>
      <vt:lpstr>Lentelės II </vt:lpstr>
      <vt:lpstr>Lentelės III </vt:lpstr>
      <vt:lpstr>Schema</vt:lpstr>
      <vt:lpstr>KONTAKTAI</vt:lpstr>
    </vt:vector>
  </TitlesOfParts>
  <Company>Vilniaus universitetas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Rokas Aleliūnas</dc:creator>
  <cp:lastModifiedBy>Inga Navickaite</cp:lastModifiedBy>
  <cp:revision>107</cp:revision>
  <dcterms:created xsi:type="dcterms:W3CDTF">2017-06-28T06:49:28Z</dcterms:created>
  <dcterms:modified xsi:type="dcterms:W3CDTF">2018-03-22T10:26:44Z</dcterms:modified>
</cp:coreProperties>
</file>