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5" r:id="rId17"/>
    <p:sldId id="296" r:id="rId18"/>
    <p:sldId id="299" r:id="rId19"/>
    <p:sldId id="300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5673"/>
  </p:normalViewPr>
  <p:slideViewPr>
    <p:cSldViewPr snapToGrid="0">
      <p:cViewPr>
        <p:scale>
          <a:sx n="66" d="100"/>
          <a:sy n="66" d="100"/>
        </p:scale>
        <p:origin x="-180" y="-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99840"/>
        <c:axId val="145686528"/>
      </c:barChart>
      <c:catAx>
        <c:axId val="88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45686528"/>
        <c:crosses val="autoZero"/>
        <c:auto val="1"/>
        <c:lblAlgn val="ctr"/>
        <c:lblOffset val="100"/>
        <c:noMultiLvlLbl val="0"/>
      </c:catAx>
      <c:valAx>
        <c:axId val="1456865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8809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Pavadinimas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098816"/>
        <c:axId val="145689984"/>
      </c:barChart>
      <c:catAx>
        <c:axId val="8809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5689984"/>
        <c:crosses val="autoZero"/>
        <c:auto val="1"/>
        <c:lblAlgn val="ctr"/>
        <c:lblOffset val="100"/>
        <c:noMultiLvlLbl val="0"/>
      </c:catAx>
      <c:valAx>
        <c:axId val="1456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880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Lentelės</a:t>
            </a:r>
            <a:r>
              <a:rPr lang="en-US" b="1" dirty="0" smtClean="0"/>
              <a:t> </a:t>
            </a:r>
            <a:r>
              <a:rPr lang="en-US" b="1" dirty="0" err="1" smtClean="0"/>
              <a:t>pavadinimas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581312"/>
        <c:axId val="145691712"/>
      </c:barChart>
      <c:catAx>
        <c:axId val="10158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5691712"/>
        <c:crosses val="autoZero"/>
        <c:auto val="1"/>
        <c:lblAlgn val="ctr"/>
        <c:lblOffset val="100"/>
        <c:noMultiLvlLbl val="0"/>
      </c:catAx>
      <c:valAx>
        <c:axId val="14569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15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/>
              <a:t>Lentelės pavadinimas</a:t>
            </a:r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00352"/>
        <c:axId val="145694016"/>
      </c:lineChart>
      <c:catAx>
        <c:axId val="8810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145694016"/>
        <c:crosses val="autoZero"/>
        <c:auto val="1"/>
        <c:lblAlgn val="ctr"/>
        <c:lblOffset val="100"/>
        <c:noMultiLvlLbl val="0"/>
      </c:catAx>
      <c:valAx>
        <c:axId val="14569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lt-LT"/>
          </a:p>
        </c:txPr>
        <c:crossAx val="88100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800" noProof="0" dirty="0"/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800" noProof="0" dirty="0"/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800" noProof="0" dirty="0"/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800" noProof="0" dirty="0"/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800" noProof="0" dirty="0"/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800" noProof="0" dirty="0"/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800" noProof="0" dirty="0"/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800" noProof="0" dirty="0"/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800" noProof="0" dirty="0"/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lt-LT"/>
        </a:p>
      </dgm:t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8360F71-92A6-6747-A7CB-4AD71283042E}" type="pres">
      <dgm:prSet presAssocID="{23EBAF3C-87C9-4048-A845-D8B2906A13D9}" presName="rootConnector1" presStyleLbl="node1" presStyleIdx="0" presStyleCnt="0"/>
      <dgm:spPr/>
      <dgm:t>
        <a:bodyPr/>
        <a:lstStyle/>
        <a:p>
          <a:endParaRPr lang="lt-LT"/>
        </a:p>
      </dgm:t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  <dgm:t>
        <a:bodyPr/>
        <a:lstStyle/>
        <a:p>
          <a:endParaRPr lang="lt-LT"/>
        </a:p>
      </dgm:t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397AFBB5-5F7E-D344-B26E-C4287FB15EA9}" type="pres">
      <dgm:prSet presAssocID="{4BDA59B2-2AAA-3F4B-BC1E-B3459F9E96DD}" presName="rootConnector" presStyleLbl="node2" presStyleIdx="0" presStyleCnt="3"/>
      <dgm:spPr/>
      <dgm:t>
        <a:bodyPr/>
        <a:lstStyle/>
        <a:p>
          <a:endParaRPr lang="lt-LT"/>
        </a:p>
      </dgm:t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  <dgm:t>
        <a:bodyPr/>
        <a:lstStyle/>
        <a:p>
          <a:endParaRPr lang="lt-LT"/>
        </a:p>
      </dgm:t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50988116-EE00-3944-A112-0520EA069031}" type="pres">
      <dgm:prSet presAssocID="{99093EAA-AF80-5247-87E6-1FEC7E973B94}" presName="rootConnector" presStyleLbl="node2" presStyleIdx="1" presStyleCnt="3"/>
      <dgm:spPr/>
      <dgm:t>
        <a:bodyPr/>
        <a:lstStyle/>
        <a:p>
          <a:endParaRPr lang="lt-LT"/>
        </a:p>
      </dgm:t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  <dgm:t>
        <a:bodyPr/>
        <a:lstStyle/>
        <a:p>
          <a:endParaRPr lang="lt-LT"/>
        </a:p>
      </dgm:t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9054E3F-2630-7E45-984D-34CD82114255}" type="pres">
      <dgm:prSet presAssocID="{D2256546-A636-1B43-87BD-60893137DC03}" presName="rootConnector" presStyleLbl="node2" presStyleIdx="2" presStyleCnt="3"/>
      <dgm:spPr/>
      <dgm:t>
        <a:bodyPr/>
        <a:lstStyle/>
        <a:p>
          <a:endParaRPr lang="lt-LT"/>
        </a:p>
      </dgm:t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  <dgm:t>
        <a:bodyPr/>
        <a:lstStyle/>
        <a:p>
          <a:endParaRPr lang="lt-LT"/>
        </a:p>
      </dgm:t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lt-LT"/>
        </a:p>
      </dgm:t>
    </dgm:pt>
    <dgm:pt modelId="{F2428A03-E355-CD4E-BC67-AFC02BB77E92}" type="pres">
      <dgm:prSet presAssocID="{19321E65-8CEC-204A-8320-AFA01211907A}" presName="rootConnector3" presStyleLbl="asst1" presStyleIdx="0" presStyleCnt="1"/>
      <dgm:spPr/>
      <dgm:t>
        <a:bodyPr/>
        <a:lstStyle/>
        <a:p>
          <a:endParaRPr lang="lt-LT"/>
        </a:p>
      </dgm:t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noProof="0" dirty="0"/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Inga Navickaite\Desktop\vu_kauno_ep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5" y="459481"/>
            <a:ext cx="3198296" cy="13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Inga Navickaite\Desktop\vu_kauno_ep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5" y="459481"/>
            <a:ext cx="3198296" cy="13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Inga Navickaite\Desktop\vu_kauno_ep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7" y="599441"/>
            <a:ext cx="2721755" cy="11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Inga Navickaite\Desktop\vu_kauno_eps_persvie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" y="449990"/>
            <a:ext cx="3220522" cy="13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Inga Navickaite\Desktop\vu_kauno_eps_persvie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" y="449990"/>
            <a:ext cx="3220522" cy="137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2" descr="C:\Users\Inga Navickaite\Desktop\vu_kauno_eps_persvie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44" y="586111"/>
            <a:ext cx="2609950" cy="111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2" descr="C:\Users\Inga Navickaite\Desktop\vu_kauno_ep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36" y="586110"/>
            <a:ext cx="2644761" cy="11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Inga Navickaite\Desktop\vu_kauno_eps_persviec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2"/>
          <a:stretch/>
        </p:blipFill>
        <p:spPr bwMode="auto">
          <a:xfrm>
            <a:off x="9970168" y="5578505"/>
            <a:ext cx="1323474" cy="10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  <a:p>
            <a:pPr lvl="0"/>
            <a:endParaRPr lang="lt-LT" dirty="0" smtClean="0"/>
          </a:p>
          <a:p>
            <a:pPr lvl="0"/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PAVADINIMAS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Inga Navickaite\Desktop\vu_kauno_eps_persvie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" y="592549"/>
            <a:ext cx="2737897" cy="11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</a:t>
            </a:r>
            <a:r>
              <a:rPr lang="lt-LT" dirty="0" err="1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 smtClean="0"/>
              <a:t>Click</a:t>
            </a:r>
            <a:r>
              <a:rPr lang="lt-LT" dirty="0" smtClean="0"/>
              <a:t> to </a:t>
            </a:r>
            <a:r>
              <a:rPr lang="lt-LT" dirty="0" err="1" smtClean="0"/>
              <a:t>edit</a:t>
            </a:r>
            <a:r>
              <a:rPr lang="lt-LT" dirty="0" smtClean="0"/>
              <a:t> </a:t>
            </a:r>
            <a:r>
              <a:rPr lang="lt-LT" dirty="0" err="1" smtClean="0"/>
              <a:t>Master</a:t>
            </a:r>
            <a:r>
              <a:rPr lang="lt-LT" dirty="0" smtClean="0"/>
              <a:t> </a:t>
            </a:r>
            <a:r>
              <a:rPr lang="lt-LT" dirty="0" err="1" smtClean="0"/>
              <a:t>text</a:t>
            </a:r>
            <a:r>
              <a:rPr lang="lt-LT" dirty="0" smtClean="0"/>
              <a:t> </a:t>
            </a:r>
            <a:r>
              <a:rPr lang="lt-LT" dirty="0" err="1" smtClean="0"/>
              <a:t>styles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Inga Navickaite\Desktop\vu_kauno_eps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122597" y="5575093"/>
            <a:ext cx="1260254" cy="10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Picture 2" descr="C:\Users\Inga Navickaite\Desktop\vu_kauno_eps.jpg"/>
          <p:cNvPicPr>
            <a:picLocks noChangeAspect="1" noChangeArrowheads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106556" y="206001"/>
            <a:ext cx="1260254" cy="10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050" name="Picture 2" descr="C:\Users\Inga Navickaite\Desktop\vu_kauno_eps_persviec.png"/>
          <p:cNvPicPr>
            <a:picLocks noChangeAspect="1" noChangeArrowheads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2"/>
          <a:stretch/>
        </p:blipFill>
        <p:spPr bwMode="auto">
          <a:xfrm>
            <a:off x="9970168" y="220299"/>
            <a:ext cx="1323474" cy="10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PRISTATYMO PAVADINIMAS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92005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55908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Arial" charset="0"/>
                <a:ea typeface="Arial" charset="0"/>
                <a:cs typeface="Arial" charset="0"/>
              </a:rPr>
              <a:t>55%</a:t>
            </a:r>
            <a:endParaRPr lang="en-US" sz="40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Lentelės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9872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356772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Lentelės</a:t>
            </a:r>
            <a:r>
              <a:rPr lang="en-US" dirty="0"/>
              <a:t>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22146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349837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Vardas</a:t>
            </a:r>
            <a:r>
              <a:rPr lang="en-US" sz="2000" dirty="0" smtClean="0"/>
              <a:t> </a:t>
            </a:r>
            <a:r>
              <a:rPr lang="en-US" sz="2000" dirty="0" err="1" smtClean="0"/>
              <a:t>Pavardė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err="1" smtClean="0"/>
              <a:t>Pareigos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+370 600 56 789</a:t>
            </a:r>
            <a:br>
              <a:rPr lang="en-US" sz="2000" dirty="0" smtClean="0"/>
            </a:br>
            <a:r>
              <a:rPr lang="en-US" sz="2000" dirty="0" err="1" smtClean="0"/>
              <a:t>vardas.pavarde@cr.vu.lt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KONTAKTAI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VU KNF\2017 07 12_angliskas lankstinukas\Archive\Remis ScerbauskasFOTO14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r="19516"/>
          <a:stretch/>
        </p:blipFill>
        <p:spPr bwMode="auto">
          <a:xfrm>
            <a:off x="-1" y="0"/>
            <a:ext cx="4630057" cy="69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TURINYS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Pirmas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Antras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 smtClean="0"/>
          </a:p>
          <a:p>
            <a:r>
              <a:rPr lang="en-US" dirty="0" err="1" smtClean="0"/>
              <a:t>Trečias</a:t>
            </a:r>
            <a:r>
              <a:rPr lang="en-US" dirty="0" smtClean="0"/>
              <a:t> </a:t>
            </a:r>
            <a:r>
              <a:rPr lang="en-US" dirty="0" err="1" smtClean="0"/>
              <a:t>skyrius</a:t>
            </a:r>
            <a:endParaRPr lang="en-US" dirty="0"/>
          </a:p>
        </p:txBody>
      </p:sp>
      <p:sp>
        <p:nvSpPr>
          <p:cNvPr id="4" name="Paveikslėlio vietos rezervavimo ženklas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VU KNF\2017 07 12_angliskas lankstinukas\Archive\Remis ScerbauskasFOTO43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r="52966"/>
          <a:stretch/>
        </p:blipFill>
        <p:spPr bwMode="auto">
          <a:xfrm>
            <a:off x="0" y="2"/>
            <a:ext cx="3062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5122" name="Picture 2" descr="G:\VU KNF\2017 07 12_angliskas lankstinukas\Archive\Remis ScerbauskasFOTO6218 -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r="14480"/>
          <a:stretch/>
        </p:blipFill>
        <p:spPr bwMode="auto">
          <a:xfrm>
            <a:off x="4513943" y="0"/>
            <a:ext cx="7678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eikslėlio vietos rezervavimo ženklas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SKYRIAUS PAVADINIMAS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648" y="521848"/>
            <a:ext cx="1692421" cy="14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SKYRIAUS</a:t>
            </a:r>
            <a:br>
              <a:rPr lang="en-US" dirty="0" smtClean="0"/>
            </a:br>
            <a:r>
              <a:rPr lang="en-US" dirty="0" smtClean="0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5870" y="951632"/>
            <a:ext cx="5031696" cy="3657600"/>
          </a:xfrm>
        </p:spPr>
        <p:txBody>
          <a:bodyPr/>
          <a:lstStyle/>
          <a:p>
            <a:r>
              <a:rPr lang="en-US" dirty="0" smtClean="0"/>
              <a:t>SKYRIAUS 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12203</TotalTime>
  <Words>40</Words>
  <Application>Microsoft Office PowerPoint</Application>
  <PresentationFormat>Pasirinktinai</PresentationFormat>
  <Paragraphs>22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19</vt:i4>
      </vt:variant>
    </vt:vector>
  </HeadingPairs>
  <TitlesOfParts>
    <vt:vector size="21" baseType="lpstr">
      <vt:lpstr>Custom Design</vt:lpstr>
      <vt:lpstr>1_Custom Design</vt:lpstr>
      <vt:lpstr>PRISTATYMO PAVADINIMAS</vt:lpstr>
      <vt:lpstr>TURINYS</vt:lpstr>
      <vt:lpstr>PowerPoint pristatymas</vt:lpstr>
      <vt:lpstr>PowerPoint pristatymas</vt:lpstr>
      <vt:lpstr>PowerPoint pristatymas</vt:lpstr>
      <vt:lpstr>SKYRIAUS PAVADINIMAS</vt:lpstr>
      <vt:lpstr>SKYRIAUS PAVADINIMAS</vt:lpstr>
      <vt:lpstr>SKYRIAUS PAVADINIMAS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Lentelės</vt:lpstr>
      <vt:lpstr>Lentelės II </vt:lpstr>
      <vt:lpstr>Lentelės III </vt:lpstr>
      <vt:lpstr>PowerPoint pristatymas</vt:lpstr>
      <vt:lpstr>KONTAKTAI</vt:lpstr>
    </vt:vector>
  </TitlesOfParts>
  <Company>Vilniaus universitetas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Inga Navickaite</cp:lastModifiedBy>
  <cp:revision>100</cp:revision>
  <dcterms:created xsi:type="dcterms:W3CDTF">2017-06-28T06:49:28Z</dcterms:created>
  <dcterms:modified xsi:type="dcterms:W3CDTF">2018-03-22T10:57:09Z</dcterms:modified>
</cp:coreProperties>
</file>